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media/image47.svg" ContentType="image/svg+xml"/>
  <Override PartName="/ppt/media/image49.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68.svg" ContentType="image/svg+xml"/>
  <Override PartName="/ppt/media/image7.svg" ContentType="image/svg+xml"/>
  <Override PartName="/ppt/media/image70.svg" ContentType="image/svg+xml"/>
  <Override PartName="/ppt/media/image72.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319" r:id="rId5"/>
    <p:sldId id="269" r:id="rId6"/>
    <p:sldId id="268" r:id="rId7"/>
    <p:sldId id="267" r:id="rId8"/>
    <p:sldId id="318" r:id="rId9"/>
    <p:sldId id="270" r:id="rId10"/>
    <p:sldId id="271" r:id="rId11"/>
    <p:sldId id="317" r:id="rId12"/>
    <p:sldId id="280" r:id="rId13"/>
    <p:sldId id="279" r:id="rId14"/>
    <p:sldId id="276" r:id="rId15"/>
    <p:sldId id="277" r:id="rId16"/>
    <p:sldId id="278" r:id="rId17"/>
    <p:sldId id="292" r:id="rId18"/>
    <p:sldId id="309" r:id="rId19"/>
    <p:sldId id="312" r:id="rId20"/>
    <p:sldId id="310" r:id="rId21"/>
    <p:sldId id="311" r:id="rId22"/>
    <p:sldId id="290" r:id="rId23"/>
    <p:sldId id="339" r:id="rId24"/>
    <p:sldId id="341" r:id="rId25"/>
    <p:sldId id="342" r:id="rId26"/>
    <p:sldId id="313"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6" d="100"/>
          <a:sy n="86" d="100"/>
        </p:scale>
        <p:origin x="13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1.xml.rels><?xml version="1.0" encoding="UTF-8" standalone="yes"?>
<Relationships xmlns="http://schemas.openxmlformats.org/package/2006/relationships"><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s>
</file>

<file path=ppt/diagrams/_rels/data4.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image" Target="../media/image53.svg"/><Relationship Id="rId7" Type="http://schemas.openxmlformats.org/officeDocument/2006/relationships/image" Target="../media/image52.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 Id="rId3" Type="http://schemas.openxmlformats.org/officeDocument/2006/relationships/image" Target="../media/image48.png"/><Relationship Id="rId2" Type="http://schemas.openxmlformats.org/officeDocument/2006/relationships/image" Target="../media/image47.svg"/><Relationship Id="rId12" Type="http://schemas.openxmlformats.org/officeDocument/2006/relationships/image" Target="../media/image57.svg"/><Relationship Id="rId11" Type="http://schemas.openxmlformats.org/officeDocument/2006/relationships/image" Target="../media/image56.png"/><Relationship Id="rId10" Type="http://schemas.openxmlformats.org/officeDocument/2006/relationships/image" Target="../media/image55.svg"/><Relationship Id="rId1" Type="http://schemas.openxmlformats.org/officeDocument/2006/relationships/image" Target="../media/image46.png"/></Relationships>
</file>

<file path=ppt/diagrams/_rels/data5.xml.rels><?xml version="1.0" encoding="UTF-8" standalone="yes"?>
<Relationships xmlns="http://schemas.openxmlformats.org/package/2006/relationships"><Relationship Id="rId8" Type="http://schemas.openxmlformats.org/officeDocument/2006/relationships/image" Target="../media/image63.svg"/><Relationship Id="rId7" Type="http://schemas.openxmlformats.org/officeDocument/2006/relationships/image" Target="../media/image62.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61.svg"/><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s>
</file>

<file path=ppt/diagrams/_rels/data8.xml.rels><?xml version="1.0" encoding="UTF-8" standalone="yes"?>
<Relationships xmlns="http://schemas.openxmlformats.org/package/2006/relationships"><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0.png"/><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image" Target="../media/image50.png"/></Relationships>
</file>

<file path=ppt/diagrams/_rels/data9.xml.rels><?xml version="1.0" encoding="UTF-8" standalone="yes"?>
<Relationships xmlns="http://schemas.openxmlformats.org/package/2006/relationships"><Relationship Id="rId8" Type="http://schemas.openxmlformats.org/officeDocument/2006/relationships/image" Target="../media/image73.svg"/><Relationship Id="rId7" Type="http://schemas.openxmlformats.org/officeDocument/2006/relationships/image" Target="../media/image50.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4.png"/></Relationships>
</file>

<file path=ppt/diagrams/_rels/drawing11.xml.rels><?xml version="1.0" encoding="UTF-8" standalone="yes"?>
<Relationships xmlns="http://schemas.openxmlformats.org/package/2006/relationships"><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s>
</file>

<file path=ppt/diagrams/_rels/drawing4.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image" Target="../media/image53.svg"/><Relationship Id="rId7" Type="http://schemas.openxmlformats.org/officeDocument/2006/relationships/image" Target="../media/image52.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 Id="rId3" Type="http://schemas.openxmlformats.org/officeDocument/2006/relationships/image" Target="../media/image48.png"/><Relationship Id="rId2" Type="http://schemas.openxmlformats.org/officeDocument/2006/relationships/image" Target="../media/image47.svg"/><Relationship Id="rId12" Type="http://schemas.openxmlformats.org/officeDocument/2006/relationships/image" Target="../media/image57.svg"/><Relationship Id="rId11" Type="http://schemas.openxmlformats.org/officeDocument/2006/relationships/image" Target="../media/image56.png"/><Relationship Id="rId10" Type="http://schemas.openxmlformats.org/officeDocument/2006/relationships/image" Target="../media/image55.svg"/><Relationship Id="rId1" Type="http://schemas.openxmlformats.org/officeDocument/2006/relationships/image" Target="../media/image4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63.svg"/><Relationship Id="rId7" Type="http://schemas.openxmlformats.org/officeDocument/2006/relationships/image" Target="../media/image62.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61.svg"/><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s>
</file>

<file path=ppt/diagrams/_rels/drawing8.xml.rels><?xml version="1.0" encoding="UTF-8" standalone="yes"?>
<Relationships xmlns="http://schemas.openxmlformats.org/package/2006/relationships"><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0.png"/><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image" Target="../media/image50.png"/></Relationships>
</file>

<file path=ppt/diagrams/_rels/drawing9.xml.rels><?xml version="1.0" encoding="UTF-8" standalone="yes"?>
<Relationships xmlns="http://schemas.openxmlformats.org/package/2006/relationships"><Relationship Id="rId8" Type="http://schemas.openxmlformats.org/officeDocument/2006/relationships/image" Target="../media/image73.svg"/><Relationship Id="rId7" Type="http://schemas.openxmlformats.org/officeDocument/2006/relationships/image" Target="../media/image50.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628A644-06C9-44B3-9CD7-507C8D94E4CE}"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1BB3B6A2-022F-4356-98EB-3C39151F35B2}">
      <dgm:prSet/>
      <dgm:spPr/>
      <dgm:t>
        <a:bodyPr/>
        <a:lstStyle/>
        <a:p>
          <a:r>
            <a:rPr lang="en-US"/>
            <a:t>Symptoms: Nasal bleeding.</a:t>
          </a:r>
        </a:p>
      </dgm:t>
    </dgm:pt>
    <dgm:pt modelId="{3371A32A-D19F-4476-A9C3-EC39FB5CD2C1}" cxnId="{E818C5E0-DC7C-4F54-B2A7-3C8DF90DBD15}" type="parTrans">
      <dgm:prSet/>
      <dgm:spPr/>
      <dgm:t>
        <a:bodyPr/>
        <a:lstStyle/>
        <a:p>
          <a:endParaRPr lang="en-US"/>
        </a:p>
      </dgm:t>
    </dgm:pt>
    <dgm:pt modelId="{9C9F2FBE-BACF-42E7-8E62-6481603465A2}" cxnId="{E818C5E0-DC7C-4F54-B2A7-3C8DF90DBD15}" type="sibTrans">
      <dgm:prSet/>
      <dgm:spPr/>
      <dgm:t>
        <a:bodyPr/>
        <a:lstStyle/>
        <a:p>
          <a:endParaRPr lang="en-US"/>
        </a:p>
      </dgm:t>
    </dgm:pt>
    <dgm:pt modelId="{75A5EC9B-0C13-496C-9094-FE82EC0B4218}">
      <dgm:prSet/>
      <dgm:spPr/>
      <dgm:t>
        <a:bodyPr/>
        <a:lstStyle/>
        <a:p>
          <a:r>
            <a:rPr lang="en-US"/>
            <a:t>Pathogenesis: Trauma, tumors, hypertension, coagulation disorders, etc.</a:t>
          </a:r>
        </a:p>
      </dgm:t>
    </dgm:pt>
    <dgm:pt modelId="{B8A2E9EB-8625-4459-8855-B3C5FAC353EA}" cxnId="{5DC70359-C25E-440E-90E4-5B125F9D65B9}" type="parTrans">
      <dgm:prSet/>
      <dgm:spPr/>
      <dgm:t>
        <a:bodyPr/>
        <a:lstStyle/>
        <a:p>
          <a:endParaRPr lang="en-US"/>
        </a:p>
      </dgm:t>
    </dgm:pt>
    <dgm:pt modelId="{1E75C801-6C3A-4E90-845E-C22C47DA391D}" cxnId="{5DC70359-C25E-440E-90E4-5B125F9D65B9}" type="sibTrans">
      <dgm:prSet/>
      <dgm:spPr/>
      <dgm:t>
        <a:bodyPr/>
        <a:lstStyle/>
        <a:p>
          <a:endParaRPr lang="en-US"/>
        </a:p>
      </dgm:t>
    </dgm:pt>
    <dgm:pt modelId="{A21BE1DF-40F3-4CA3-9160-2F78E8E85E4B}">
      <dgm:prSet/>
      <dgm:spPr/>
      <dgm:t>
        <a:bodyPr/>
        <a:lstStyle/>
        <a:p>
          <a:r>
            <a:rPr lang="en-US"/>
            <a:t>Diagnosis: Nasal endoscopy, rhinoscopy.</a:t>
          </a:r>
        </a:p>
      </dgm:t>
    </dgm:pt>
    <dgm:pt modelId="{9A66A605-CCF0-4CD6-AABD-A2D59EB1BB72}" cxnId="{4035C63C-2F05-4E42-81C0-1D3A095D7D97}" type="parTrans">
      <dgm:prSet/>
      <dgm:spPr/>
      <dgm:t>
        <a:bodyPr/>
        <a:lstStyle/>
        <a:p>
          <a:endParaRPr lang="en-US"/>
        </a:p>
      </dgm:t>
    </dgm:pt>
    <dgm:pt modelId="{E40C4D30-6299-4DBA-BB0B-9F2BF30332C9}" cxnId="{4035C63C-2F05-4E42-81C0-1D3A095D7D97}" type="sibTrans">
      <dgm:prSet/>
      <dgm:spPr/>
      <dgm:t>
        <a:bodyPr/>
        <a:lstStyle/>
        <a:p>
          <a:endParaRPr lang="en-US"/>
        </a:p>
      </dgm:t>
    </dgm:pt>
    <dgm:pt modelId="{C43922A5-8C20-42A7-9B7E-8551A0B61ECB}">
      <dgm:prSet/>
      <dgm:spPr/>
      <dgm:t>
        <a:bodyPr/>
        <a:lstStyle/>
        <a:p>
          <a:r>
            <a:rPr lang="en-US"/>
            <a:t>Treatment: Vasoconstrictor, chemical or electrocautery, nasal packing, vessel ligation.</a:t>
          </a:r>
        </a:p>
      </dgm:t>
    </dgm:pt>
    <dgm:pt modelId="{C1CD5863-6F8C-450E-85E9-804BA47E8695}" cxnId="{FB0F4138-0739-4F67-9B8A-DA68885ACE08}" type="parTrans">
      <dgm:prSet/>
      <dgm:spPr/>
      <dgm:t>
        <a:bodyPr/>
        <a:lstStyle/>
        <a:p>
          <a:endParaRPr lang="en-US"/>
        </a:p>
      </dgm:t>
    </dgm:pt>
    <dgm:pt modelId="{943513BB-49B7-4E8D-950C-6CCC44411F0F}" cxnId="{FB0F4138-0739-4F67-9B8A-DA68885ACE08}" type="sibTrans">
      <dgm:prSet/>
      <dgm:spPr/>
      <dgm:t>
        <a:bodyPr/>
        <a:lstStyle/>
        <a:p>
          <a:endParaRPr lang="en-US"/>
        </a:p>
      </dgm:t>
    </dgm:pt>
    <dgm:pt modelId="{06B51E9E-9F6D-458F-B39A-8CE9D692A168}" type="pres">
      <dgm:prSet presAssocID="{1628A644-06C9-44B3-9CD7-507C8D94E4CE}" presName="outerComposite" presStyleCnt="0">
        <dgm:presLayoutVars>
          <dgm:chMax val="5"/>
          <dgm:dir/>
          <dgm:resizeHandles val="exact"/>
        </dgm:presLayoutVars>
      </dgm:prSet>
      <dgm:spPr/>
    </dgm:pt>
    <dgm:pt modelId="{8CD958EF-A235-4106-A859-8E3031F30F1E}" type="pres">
      <dgm:prSet presAssocID="{1628A644-06C9-44B3-9CD7-507C8D94E4CE}" presName="dummyMaxCanvas" presStyleCnt="0">
        <dgm:presLayoutVars/>
      </dgm:prSet>
      <dgm:spPr/>
    </dgm:pt>
    <dgm:pt modelId="{C40708D1-7E80-4F77-BDDB-4FF0529CB893}" type="pres">
      <dgm:prSet presAssocID="{1628A644-06C9-44B3-9CD7-507C8D94E4CE}" presName="FourNodes_1" presStyleLbl="node1" presStyleIdx="0" presStyleCnt="4">
        <dgm:presLayoutVars>
          <dgm:bulletEnabled val="1"/>
        </dgm:presLayoutVars>
      </dgm:prSet>
      <dgm:spPr/>
    </dgm:pt>
    <dgm:pt modelId="{189AA4C7-6747-4B6E-AE70-532FA2DADFA6}" type="pres">
      <dgm:prSet presAssocID="{1628A644-06C9-44B3-9CD7-507C8D94E4CE}" presName="FourNodes_2" presStyleLbl="node1" presStyleIdx="1" presStyleCnt="4">
        <dgm:presLayoutVars>
          <dgm:bulletEnabled val="1"/>
        </dgm:presLayoutVars>
      </dgm:prSet>
      <dgm:spPr/>
    </dgm:pt>
    <dgm:pt modelId="{F13DC064-FA01-4D4E-8E84-88FC534D00CD}" type="pres">
      <dgm:prSet presAssocID="{1628A644-06C9-44B3-9CD7-507C8D94E4CE}" presName="FourNodes_3" presStyleLbl="node1" presStyleIdx="2" presStyleCnt="4">
        <dgm:presLayoutVars>
          <dgm:bulletEnabled val="1"/>
        </dgm:presLayoutVars>
      </dgm:prSet>
      <dgm:spPr/>
    </dgm:pt>
    <dgm:pt modelId="{D37D00E0-1035-4217-8AF6-93AB680A30D9}" type="pres">
      <dgm:prSet presAssocID="{1628A644-06C9-44B3-9CD7-507C8D94E4CE}" presName="FourNodes_4" presStyleLbl="node1" presStyleIdx="3" presStyleCnt="4">
        <dgm:presLayoutVars>
          <dgm:bulletEnabled val="1"/>
        </dgm:presLayoutVars>
      </dgm:prSet>
      <dgm:spPr/>
    </dgm:pt>
    <dgm:pt modelId="{574CDDD7-FA7D-4F8B-B4E6-30A29FEB7E4A}" type="pres">
      <dgm:prSet presAssocID="{1628A644-06C9-44B3-9CD7-507C8D94E4CE}" presName="FourConn_1-2" presStyleLbl="fgAccFollowNode1" presStyleIdx="0" presStyleCnt="3">
        <dgm:presLayoutVars>
          <dgm:bulletEnabled val="1"/>
        </dgm:presLayoutVars>
      </dgm:prSet>
      <dgm:spPr/>
    </dgm:pt>
    <dgm:pt modelId="{639CE7E8-EAB5-4FA1-AC58-C348476582FF}" type="pres">
      <dgm:prSet presAssocID="{1628A644-06C9-44B3-9CD7-507C8D94E4CE}" presName="FourConn_2-3" presStyleLbl="fgAccFollowNode1" presStyleIdx="1" presStyleCnt="3">
        <dgm:presLayoutVars>
          <dgm:bulletEnabled val="1"/>
        </dgm:presLayoutVars>
      </dgm:prSet>
      <dgm:spPr/>
    </dgm:pt>
    <dgm:pt modelId="{D9D03940-B6E4-456F-AE57-1630856E2AE9}" type="pres">
      <dgm:prSet presAssocID="{1628A644-06C9-44B3-9CD7-507C8D94E4CE}" presName="FourConn_3-4" presStyleLbl="fgAccFollowNode1" presStyleIdx="2" presStyleCnt="3">
        <dgm:presLayoutVars>
          <dgm:bulletEnabled val="1"/>
        </dgm:presLayoutVars>
      </dgm:prSet>
      <dgm:spPr/>
    </dgm:pt>
    <dgm:pt modelId="{FE20CB85-E325-45D8-8EEF-2A487A11F7CE}" type="pres">
      <dgm:prSet presAssocID="{1628A644-06C9-44B3-9CD7-507C8D94E4CE}" presName="FourNodes_1_text" presStyleLbl="node1" presStyleIdx="3" presStyleCnt="4">
        <dgm:presLayoutVars>
          <dgm:bulletEnabled val="1"/>
        </dgm:presLayoutVars>
      </dgm:prSet>
      <dgm:spPr/>
    </dgm:pt>
    <dgm:pt modelId="{55F14173-CCF2-4A05-A87C-58995DDFFF11}" type="pres">
      <dgm:prSet presAssocID="{1628A644-06C9-44B3-9CD7-507C8D94E4CE}" presName="FourNodes_2_text" presStyleLbl="node1" presStyleIdx="3" presStyleCnt="4">
        <dgm:presLayoutVars>
          <dgm:bulletEnabled val="1"/>
        </dgm:presLayoutVars>
      </dgm:prSet>
      <dgm:spPr/>
    </dgm:pt>
    <dgm:pt modelId="{671D5F62-4AE7-4758-B499-8BEB020DF51A}" type="pres">
      <dgm:prSet presAssocID="{1628A644-06C9-44B3-9CD7-507C8D94E4CE}" presName="FourNodes_3_text" presStyleLbl="node1" presStyleIdx="3" presStyleCnt="4">
        <dgm:presLayoutVars>
          <dgm:bulletEnabled val="1"/>
        </dgm:presLayoutVars>
      </dgm:prSet>
      <dgm:spPr/>
    </dgm:pt>
    <dgm:pt modelId="{69F2FDC7-7CBA-4D6E-8669-D2FD4ABF7522}" type="pres">
      <dgm:prSet presAssocID="{1628A644-06C9-44B3-9CD7-507C8D94E4CE}" presName="FourNodes_4_text" presStyleLbl="node1" presStyleIdx="3" presStyleCnt="4">
        <dgm:presLayoutVars>
          <dgm:bulletEnabled val="1"/>
        </dgm:presLayoutVars>
      </dgm:prSet>
      <dgm:spPr/>
    </dgm:pt>
  </dgm:ptLst>
  <dgm:cxnLst>
    <dgm:cxn modelId="{AAB5D22E-0011-490D-9B8B-935BD76AA9EA}" type="presOf" srcId="{C43922A5-8C20-42A7-9B7E-8551A0B61ECB}" destId="{D37D00E0-1035-4217-8AF6-93AB680A30D9}" srcOrd="0" destOrd="0" presId="urn:microsoft.com/office/officeart/2005/8/layout/vProcess5"/>
    <dgm:cxn modelId="{FB0F4138-0739-4F67-9B8A-DA68885ACE08}" srcId="{1628A644-06C9-44B3-9CD7-507C8D94E4CE}" destId="{C43922A5-8C20-42A7-9B7E-8551A0B61ECB}" srcOrd="3" destOrd="0" parTransId="{C1CD5863-6F8C-450E-85E9-804BA47E8695}" sibTransId="{943513BB-49B7-4E8D-950C-6CCC44411F0F}"/>
    <dgm:cxn modelId="{50180439-5F17-42CE-8EBE-E1F0DD9E792D}" type="presOf" srcId="{1628A644-06C9-44B3-9CD7-507C8D94E4CE}" destId="{06B51E9E-9F6D-458F-B39A-8CE9D692A168}" srcOrd="0" destOrd="0" presId="urn:microsoft.com/office/officeart/2005/8/layout/vProcess5"/>
    <dgm:cxn modelId="{4035C63C-2F05-4E42-81C0-1D3A095D7D97}" srcId="{1628A644-06C9-44B3-9CD7-507C8D94E4CE}" destId="{A21BE1DF-40F3-4CA3-9160-2F78E8E85E4B}" srcOrd="2" destOrd="0" parTransId="{9A66A605-CCF0-4CD6-AABD-A2D59EB1BB72}" sibTransId="{E40C4D30-6299-4DBA-BB0B-9F2BF30332C9}"/>
    <dgm:cxn modelId="{0DFC8864-135F-4860-A1F6-5524A5709D44}" type="presOf" srcId="{75A5EC9B-0C13-496C-9094-FE82EC0B4218}" destId="{55F14173-CCF2-4A05-A87C-58995DDFFF11}" srcOrd="1" destOrd="0" presId="urn:microsoft.com/office/officeart/2005/8/layout/vProcess5"/>
    <dgm:cxn modelId="{F401AB69-894B-4125-8BCA-DDB8AC327771}" type="presOf" srcId="{1BB3B6A2-022F-4356-98EB-3C39151F35B2}" destId="{FE20CB85-E325-45D8-8EEF-2A487A11F7CE}" srcOrd="1" destOrd="0" presId="urn:microsoft.com/office/officeart/2005/8/layout/vProcess5"/>
    <dgm:cxn modelId="{FC962857-432C-491B-A2FB-EBCD5731AF13}" type="presOf" srcId="{E40C4D30-6299-4DBA-BB0B-9F2BF30332C9}" destId="{D9D03940-B6E4-456F-AE57-1630856E2AE9}" srcOrd="0" destOrd="0" presId="urn:microsoft.com/office/officeart/2005/8/layout/vProcess5"/>
    <dgm:cxn modelId="{5DC70359-C25E-440E-90E4-5B125F9D65B9}" srcId="{1628A644-06C9-44B3-9CD7-507C8D94E4CE}" destId="{75A5EC9B-0C13-496C-9094-FE82EC0B4218}" srcOrd="1" destOrd="0" parTransId="{B8A2E9EB-8625-4459-8855-B3C5FAC353EA}" sibTransId="{1E75C801-6C3A-4E90-845E-C22C47DA391D}"/>
    <dgm:cxn modelId="{AEFB697C-D3A6-4F0A-B7E7-BB2E4FACAE6D}" type="presOf" srcId="{A21BE1DF-40F3-4CA3-9160-2F78E8E85E4B}" destId="{F13DC064-FA01-4D4E-8E84-88FC534D00CD}" srcOrd="0" destOrd="0" presId="urn:microsoft.com/office/officeart/2005/8/layout/vProcess5"/>
    <dgm:cxn modelId="{A6065C80-5240-4CDE-B3A8-D71BF16D5937}" type="presOf" srcId="{9C9F2FBE-BACF-42E7-8E62-6481603465A2}" destId="{574CDDD7-FA7D-4F8B-B4E6-30A29FEB7E4A}" srcOrd="0" destOrd="0" presId="urn:microsoft.com/office/officeart/2005/8/layout/vProcess5"/>
    <dgm:cxn modelId="{9DDD248D-7337-4EDF-8AF0-4A75B8A0C6D6}" type="presOf" srcId="{1BB3B6A2-022F-4356-98EB-3C39151F35B2}" destId="{C40708D1-7E80-4F77-BDDB-4FF0529CB893}" srcOrd="0" destOrd="0" presId="urn:microsoft.com/office/officeart/2005/8/layout/vProcess5"/>
    <dgm:cxn modelId="{7F9FD99E-6B4C-47FC-86DD-DA1EC04E235C}" type="presOf" srcId="{A21BE1DF-40F3-4CA3-9160-2F78E8E85E4B}" destId="{671D5F62-4AE7-4758-B499-8BEB020DF51A}" srcOrd="1" destOrd="0" presId="urn:microsoft.com/office/officeart/2005/8/layout/vProcess5"/>
    <dgm:cxn modelId="{F5D0AAB7-F1CC-4917-BB7A-FBD9F62001D9}" type="presOf" srcId="{C43922A5-8C20-42A7-9B7E-8551A0B61ECB}" destId="{69F2FDC7-7CBA-4D6E-8669-D2FD4ABF7522}" srcOrd="1" destOrd="0" presId="urn:microsoft.com/office/officeart/2005/8/layout/vProcess5"/>
    <dgm:cxn modelId="{7DB74DC8-A94F-47DA-AF0B-9B5C3A91A568}" type="presOf" srcId="{75A5EC9B-0C13-496C-9094-FE82EC0B4218}" destId="{189AA4C7-6747-4B6E-AE70-532FA2DADFA6}" srcOrd="0" destOrd="0" presId="urn:microsoft.com/office/officeart/2005/8/layout/vProcess5"/>
    <dgm:cxn modelId="{E818C5E0-DC7C-4F54-B2A7-3C8DF90DBD15}" srcId="{1628A644-06C9-44B3-9CD7-507C8D94E4CE}" destId="{1BB3B6A2-022F-4356-98EB-3C39151F35B2}" srcOrd="0" destOrd="0" parTransId="{3371A32A-D19F-4476-A9C3-EC39FB5CD2C1}" sibTransId="{9C9F2FBE-BACF-42E7-8E62-6481603465A2}"/>
    <dgm:cxn modelId="{29DCAAF1-2395-4206-82C4-C7505DB8921F}" type="presOf" srcId="{1E75C801-6C3A-4E90-845E-C22C47DA391D}" destId="{639CE7E8-EAB5-4FA1-AC58-C348476582FF}" srcOrd="0" destOrd="0" presId="urn:microsoft.com/office/officeart/2005/8/layout/vProcess5"/>
    <dgm:cxn modelId="{7F8AFEB5-FEF8-48A1-B04F-96D89262A338}" type="presParOf" srcId="{06B51E9E-9F6D-458F-B39A-8CE9D692A168}" destId="{8CD958EF-A235-4106-A859-8E3031F30F1E}" srcOrd="0" destOrd="0" presId="urn:microsoft.com/office/officeart/2005/8/layout/vProcess5"/>
    <dgm:cxn modelId="{9AF7B8C7-CEBD-4272-AACF-4BCB1C5E4A97}" type="presParOf" srcId="{06B51E9E-9F6D-458F-B39A-8CE9D692A168}" destId="{C40708D1-7E80-4F77-BDDB-4FF0529CB893}" srcOrd="1" destOrd="0" presId="urn:microsoft.com/office/officeart/2005/8/layout/vProcess5"/>
    <dgm:cxn modelId="{A64F8B9B-02EF-4964-B047-EF5E3DE6AD42}" type="presParOf" srcId="{06B51E9E-9F6D-458F-B39A-8CE9D692A168}" destId="{189AA4C7-6747-4B6E-AE70-532FA2DADFA6}" srcOrd="2" destOrd="0" presId="urn:microsoft.com/office/officeart/2005/8/layout/vProcess5"/>
    <dgm:cxn modelId="{D5F85C6A-9C5B-4945-9363-907A61D41B0E}" type="presParOf" srcId="{06B51E9E-9F6D-458F-B39A-8CE9D692A168}" destId="{F13DC064-FA01-4D4E-8E84-88FC534D00CD}" srcOrd="3" destOrd="0" presId="urn:microsoft.com/office/officeart/2005/8/layout/vProcess5"/>
    <dgm:cxn modelId="{C9E2DBF0-B659-468F-A3B5-8EAD4783AA24}" type="presParOf" srcId="{06B51E9E-9F6D-458F-B39A-8CE9D692A168}" destId="{D37D00E0-1035-4217-8AF6-93AB680A30D9}" srcOrd="4" destOrd="0" presId="urn:microsoft.com/office/officeart/2005/8/layout/vProcess5"/>
    <dgm:cxn modelId="{ECCB58DD-F48A-4300-8DDC-EDB4CA8E09F0}" type="presParOf" srcId="{06B51E9E-9F6D-458F-B39A-8CE9D692A168}" destId="{574CDDD7-FA7D-4F8B-B4E6-30A29FEB7E4A}" srcOrd="5" destOrd="0" presId="urn:microsoft.com/office/officeart/2005/8/layout/vProcess5"/>
    <dgm:cxn modelId="{59C2A8A6-3A69-4C46-8C45-21DE491CB26E}" type="presParOf" srcId="{06B51E9E-9F6D-458F-B39A-8CE9D692A168}" destId="{639CE7E8-EAB5-4FA1-AC58-C348476582FF}" srcOrd="6" destOrd="0" presId="urn:microsoft.com/office/officeart/2005/8/layout/vProcess5"/>
    <dgm:cxn modelId="{0BB424C6-F3A9-4B62-91C6-F036EBE01105}" type="presParOf" srcId="{06B51E9E-9F6D-458F-B39A-8CE9D692A168}" destId="{D9D03940-B6E4-456F-AE57-1630856E2AE9}" srcOrd="7" destOrd="0" presId="urn:microsoft.com/office/officeart/2005/8/layout/vProcess5"/>
    <dgm:cxn modelId="{B5BF232D-D60A-4BA6-B0FF-83A0A566C2F9}" type="presParOf" srcId="{06B51E9E-9F6D-458F-B39A-8CE9D692A168}" destId="{FE20CB85-E325-45D8-8EEF-2A487A11F7CE}" srcOrd="8" destOrd="0" presId="urn:microsoft.com/office/officeart/2005/8/layout/vProcess5"/>
    <dgm:cxn modelId="{F3FF6850-7536-408A-84AD-EBFD6DF89FDB}" type="presParOf" srcId="{06B51E9E-9F6D-458F-B39A-8CE9D692A168}" destId="{55F14173-CCF2-4A05-A87C-58995DDFFF11}" srcOrd="9" destOrd="0" presId="urn:microsoft.com/office/officeart/2005/8/layout/vProcess5"/>
    <dgm:cxn modelId="{CCDF42AB-BBA8-4A2B-96BD-CCD19BB43DAB}" type="presParOf" srcId="{06B51E9E-9F6D-458F-B39A-8CE9D692A168}" destId="{671D5F62-4AE7-4758-B499-8BEB020DF51A}" srcOrd="10" destOrd="0" presId="urn:microsoft.com/office/officeart/2005/8/layout/vProcess5"/>
    <dgm:cxn modelId="{09003991-E8FA-4781-8EA8-C1657C6B087E}" type="presParOf" srcId="{06B51E9E-9F6D-458F-B39A-8CE9D692A168}" destId="{69F2FDC7-7CBA-4D6E-8669-D2FD4ABF752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B33DE50-8051-48D7-8D4B-C65E57B48A0D}"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7AAA0CCE-8F90-4B1C-B36C-60B55C4AFE89}">
      <dgm:prSet/>
      <dgm:spPr/>
      <dgm:t>
        <a:bodyPr/>
        <a:lstStyle/>
        <a:p>
          <a:r>
            <a:rPr lang="en-US" b="0" i="0"/>
            <a:t>Symptoms: Hoarseness, neck mass, sensation of a foreign body in the throat, difficulty in swallowing, painful swallowing, difficulty in phonation.</a:t>
          </a:r>
          <a:endParaRPr lang="en-US"/>
        </a:p>
      </dgm:t>
    </dgm:pt>
    <dgm:pt modelId="{57C12E1E-BCC3-46AE-A349-3BD1B2DC2A94}" cxnId="{EB16CF9C-9406-42AF-9840-34D940469D12}" type="parTrans">
      <dgm:prSet/>
      <dgm:spPr/>
      <dgm:t>
        <a:bodyPr/>
        <a:lstStyle/>
        <a:p>
          <a:endParaRPr lang="en-US"/>
        </a:p>
      </dgm:t>
    </dgm:pt>
    <dgm:pt modelId="{9D439DB3-8147-424E-840E-3C31512987B7}" cxnId="{EB16CF9C-9406-42AF-9840-34D940469D12}" type="sibTrans">
      <dgm:prSet/>
      <dgm:spPr/>
      <dgm:t>
        <a:bodyPr/>
        <a:lstStyle/>
        <a:p>
          <a:endParaRPr lang="en-US"/>
        </a:p>
      </dgm:t>
    </dgm:pt>
    <dgm:pt modelId="{393BDBA4-7070-403B-9E96-D5EAD3EA2E05}">
      <dgm:prSet/>
      <dgm:spPr/>
      <dgm:t>
        <a:bodyPr/>
        <a:lstStyle/>
        <a:p>
          <a:r>
            <a:rPr lang="en-US" b="0" i="0" dirty="0"/>
            <a:t>Pathogenesis: Unclear but associated with smoking and alcohol consumption.</a:t>
          </a:r>
          <a:endParaRPr lang="en-US" dirty="0"/>
        </a:p>
      </dgm:t>
    </dgm:pt>
    <dgm:pt modelId="{5E7AD6AD-5FFB-4994-9FAE-D3FB49521291}" cxnId="{BC4E5D29-A1A6-4F90-98AA-6C40724CF2C0}" type="parTrans">
      <dgm:prSet/>
      <dgm:spPr/>
      <dgm:t>
        <a:bodyPr/>
        <a:lstStyle/>
        <a:p>
          <a:endParaRPr lang="en-US"/>
        </a:p>
      </dgm:t>
    </dgm:pt>
    <dgm:pt modelId="{5BD269DD-960E-42C8-9C95-2398431BB661}" cxnId="{BC4E5D29-A1A6-4F90-98AA-6C40724CF2C0}" type="sibTrans">
      <dgm:prSet/>
      <dgm:spPr/>
      <dgm:t>
        <a:bodyPr/>
        <a:lstStyle/>
        <a:p>
          <a:endParaRPr lang="en-US"/>
        </a:p>
      </dgm:t>
    </dgm:pt>
    <dgm:pt modelId="{31684505-BDB2-436A-8C8D-4491A1168305}">
      <dgm:prSet/>
      <dgm:spPr/>
      <dgm:t>
        <a:bodyPr/>
        <a:lstStyle/>
        <a:p>
          <a:r>
            <a:rPr lang="en-US" b="0" i="0"/>
            <a:t>Diagnosis: Laryngoscopy, biopsy, cytology, imaging (CT scan, MRI).</a:t>
          </a:r>
          <a:endParaRPr lang="en-US"/>
        </a:p>
      </dgm:t>
    </dgm:pt>
    <dgm:pt modelId="{239E6AAF-643D-4AD0-94C7-E09880969241}" cxnId="{A0D73459-194F-48C0-8980-80A8B80C32A9}" type="parTrans">
      <dgm:prSet/>
      <dgm:spPr/>
      <dgm:t>
        <a:bodyPr/>
        <a:lstStyle/>
        <a:p>
          <a:endParaRPr lang="en-US"/>
        </a:p>
      </dgm:t>
    </dgm:pt>
    <dgm:pt modelId="{AFD1F1D0-A685-4396-A830-465AACE05045}" cxnId="{A0D73459-194F-48C0-8980-80A8B80C32A9}" type="sibTrans">
      <dgm:prSet/>
      <dgm:spPr/>
      <dgm:t>
        <a:bodyPr/>
        <a:lstStyle/>
        <a:p>
          <a:endParaRPr lang="en-US"/>
        </a:p>
      </dgm:t>
    </dgm:pt>
    <dgm:pt modelId="{88A0E13C-1DF0-43B8-A0E4-8EA95A3D8FC4}">
      <dgm:prSet/>
      <dgm:spPr/>
      <dgm:t>
        <a:bodyPr/>
        <a:lstStyle/>
        <a:p>
          <a:r>
            <a:rPr lang="en-US" b="0" i="0"/>
            <a:t>Treatment: Total laryngectomy, partial laryngectomy (pharyngectomy), neck lymph node dissection, pectoralis major muscle flap reconstruction, free flap reconstruction, chemotherapy, or radiotherapy.</a:t>
          </a:r>
          <a:endParaRPr lang="en-US"/>
        </a:p>
      </dgm:t>
    </dgm:pt>
    <dgm:pt modelId="{B55A9FF7-79E8-4447-85E4-B405CA32B4FE}" cxnId="{D7FAE0C6-4F44-47D6-9405-A30B6EFCB262}" type="parTrans">
      <dgm:prSet/>
      <dgm:spPr/>
      <dgm:t>
        <a:bodyPr/>
        <a:lstStyle/>
        <a:p>
          <a:endParaRPr lang="en-US"/>
        </a:p>
      </dgm:t>
    </dgm:pt>
    <dgm:pt modelId="{23CE0C38-1CAA-4655-9AFA-C6E0CDA7077A}" cxnId="{D7FAE0C6-4F44-47D6-9405-A30B6EFCB262}" type="sibTrans">
      <dgm:prSet/>
      <dgm:spPr/>
      <dgm:t>
        <a:bodyPr/>
        <a:lstStyle/>
        <a:p>
          <a:endParaRPr lang="en-US"/>
        </a:p>
      </dgm:t>
    </dgm:pt>
    <dgm:pt modelId="{E25D37CD-BBAF-4E3A-BCCE-AC38D975EF0F}" type="pres">
      <dgm:prSet presAssocID="{6B33DE50-8051-48D7-8D4B-C65E57B48A0D}" presName="linearFlow" presStyleCnt="0">
        <dgm:presLayoutVars>
          <dgm:resizeHandles val="exact"/>
        </dgm:presLayoutVars>
      </dgm:prSet>
      <dgm:spPr/>
    </dgm:pt>
    <dgm:pt modelId="{7C777868-6556-452E-8A72-835587B74469}" type="pres">
      <dgm:prSet presAssocID="{7AAA0CCE-8F90-4B1C-B36C-60B55C4AFE89}" presName="node" presStyleLbl="node1" presStyleIdx="0" presStyleCnt="4">
        <dgm:presLayoutVars>
          <dgm:bulletEnabled val="1"/>
        </dgm:presLayoutVars>
      </dgm:prSet>
      <dgm:spPr/>
    </dgm:pt>
    <dgm:pt modelId="{B1BE8DF8-E1E3-4A20-8B34-C36D7A74CBCF}" type="pres">
      <dgm:prSet presAssocID="{9D439DB3-8147-424E-840E-3C31512987B7}" presName="sibTrans" presStyleLbl="sibTrans2D1" presStyleIdx="0" presStyleCnt="3"/>
      <dgm:spPr/>
    </dgm:pt>
    <dgm:pt modelId="{307CB8F6-AED1-4D98-B113-B0180A515A8C}" type="pres">
      <dgm:prSet presAssocID="{9D439DB3-8147-424E-840E-3C31512987B7}" presName="connectorText" presStyleLbl="sibTrans2D1" presStyleIdx="0" presStyleCnt="3"/>
      <dgm:spPr/>
    </dgm:pt>
    <dgm:pt modelId="{1FC9541D-B041-488D-B0B9-CA09CB59E1AA}" type="pres">
      <dgm:prSet presAssocID="{393BDBA4-7070-403B-9E96-D5EAD3EA2E05}" presName="node" presStyleLbl="node1" presStyleIdx="1" presStyleCnt="4">
        <dgm:presLayoutVars>
          <dgm:bulletEnabled val="1"/>
        </dgm:presLayoutVars>
      </dgm:prSet>
      <dgm:spPr/>
    </dgm:pt>
    <dgm:pt modelId="{C609E960-C11B-48D7-8B2A-E137D84E7902}" type="pres">
      <dgm:prSet presAssocID="{5BD269DD-960E-42C8-9C95-2398431BB661}" presName="sibTrans" presStyleLbl="sibTrans2D1" presStyleIdx="1" presStyleCnt="3"/>
      <dgm:spPr/>
    </dgm:pt>
    <dgm:pt modelId="{97DCB300-A73D-4366-BDC9-DFD72EC65CA2}" type="pres">
      <dgm:prSet presAssocID="{5BD269DD-960E-42C8-9C95-2398431BB661}" presName="connectorText" presStyleLbl="sibTrans2D1" presStyleIdx="1" presStyleCnt="3"/>
      <dgm:spPr/>
    </dgm:pt>
    <dgm:pt modelId="{661DC85F-D756-468D-8E50-B8EC879EECD2}" type="pres">
      <dgm:prSet presAssocID="{31684505-BDB2-436A-8C8D-4491A1168305}" presName="node" presStyleLbl="node1" presStyleIdx="2" presStyleCnt="4">
        <dgm:presLayoutVars>
          <dgm:bulletEnabled val="1"/>
        </dgm:presLayoutVars>
      </dgm:prSet>
      <dgm:spPr/>
    </dgm:pt>
    <dgm:pt modelId="{84CC662F-7A16-4B28-AEFC-ED339E0E1C53}" type="pres">
      <dgm:prSet presAssocID="{AFD1F1D0-A685-4396-A830-465AACE05045}" presName="sibTrans" presStyleLbl="sibTrans2D1" presStyleIdx="2" presStyleCnt="3"/>
      <dgm:spPr/>
    </dgm:pt>
    <dgm:pt modelId="{7B1A5C0D-5232-4FF6-B2AC-2046BEEC24C0}" type="pres">
      <dgm:prSet presAssocID="{AFD1F1D0-A685-4396-A830-465AACE05045}" presName="connectorText" presStyleLbl="sibTrans2D1" presStyleIdx="2" presStyleCnt="3"/>
      <dgm:spPr/>
    </dgm:pt>
    <dgm:pt modelId="{1C386141-F783-45E3-9404-231FFFADA400}" type="pres">
      <dgm:prSet presAssocID="{88A0E13C-1DF0-43B8-A0E4-8EA95A3D8FC4}" presName="node" presStyleLbl="node1" presStyleIdx="3" presStyleCnt="4">
        <dgm:presLayoutVars>
          <dgm:bulletEnabled val="1"/>
        </dgm:presLayoutVars>
      </dgm:prSet>
      <dgm:spPr/>
    </dgm:pt>
  </dgm:ptLst>
  <dgm:cxnLst>
    <dgm:cxn modelId="{0B984107-0B68-4311-B3DA-C965E39B0375}" type="presOf" srcId="{9D439DB3-8147-424E-840E-3C31512987B7}" destId="{307CB8F6-AED1-4D98-B113-B0180A515A8C}" srcOrd="1" destOrd="0" presId="urn:microsoft.com/office/officeart/2005/8/layout/process2"/>
    <dgm:cxn modelId="{86270722-4A3A-4E34-ADDA-C66441C3CE25}" type="presOf" srcId="{6B33DE50-8051-48D7-8D4B-C65E57B48A0D}" destId="{E25D37CD-BBAF-4E3A-BCCE-AC38D975EF0F}" srcOrd="0" destOrd="0" presId="urn:microsoft.com/office/officeart/2005/8/layout/process2"/>
    <dgm:cxn modelId="{BC4E5D29-A1A6-4F90-98AA-6C40724CF2C0}" srcId="{6B33DE50-8051-48D7-8D4B-C65E57B48A0D}" destId="{393BDBA4-7070-403B-9E96-D5EAD3EA2E05}" srcOrd="1" destOrd="0" parTransId="{5E7AD6AD-5FFB-4994-9FAE-D3FB49521291}" sibTransId="{5BD269DD-960E-42C8-9C95-2398431BB661}"/>
    <dgm:cxn modelId="{4356DE67-7802-4D8C-BE9A-FA601B2E0026}" type="presOf" srcId="{AFD1F1D0-A685-4396-A830-465AACE05045}" destId="{84CC662F-7A16-4B28-AEFC-ED339E0E1C53}" srcOrd="0" destOrd="0" presId="urn:microsoft.com/office/officeart/2005/8/layout/process2"/>
    <dgm:cxn modelId="{8BD4836F-2E9F-4D72-9032-7CFDE0E2A985}" type="presOf" srcId="{7AAA0CCE-8F90-4B1C-B36C-60B55C4AFE89}" destId="{7C777868-6556-452E-8A72-835587B74469}" srcOrd="0" destOrd="0" presId="urn:microsoft.com/office/officeart/2005/8/layout/process2"/>
    <dgm:cxn modelId="{5B874571-80FC-4B0F-AE20-9FA55185944B}" type="presOf" srcId="{5BD269DD-960E-42C8-9C95-2398431BB661}" destId="{97DCB300-A73D-4366-BDC9-DFD72EC65CA2}" srcOrd="1" destOrd="0" presId="urn:microsoft.com/office/officeart/2005/8/layout/process2"/>
    <dgm:cxn modelId="{A0D73459-194F-48C0-8980-80A8B80C32A9}" srcId="{6B33DE50-8051-48D7-8D4B-C65E57B48A0D}" destId="{31684505-BDB2-436A-8C8D-4491A1168305}" srcOrd="2" destOrd="0" parTransId="{239E6AAF-643D-4AD0-94C7-E09880969241}" sibTransId="{AFD1F1D0-A685-4396-A830-465AACE05045}"/>
    <dgm:cxn modelId="{EB16CF9C-9406-42AF-9840-34D940469D12}" srcId="{6B33DE50-8051-48D7-8D4B-C65E57B48A0D}" destId="{7AAA0CCE-8F90-4B1C-B36C-60B55C4AFE89}" srcOrd="0" destOrd="0" parTransId="{57C12E1E-BCC3-46AE-A349-3BD1B2DC2A94}" sibTransId="{9D439DB3-8147-424E-840E-3C31512987B7}"/>
    <dgm:cxn modelId="{506FCDAA-4670-4D71-981F-69DE1F19F11E}" type="presOf" srcId="{5BD269DD-960E-42C8-9C95-2398431BB661}" destId="{C609E960-C11B-48D7-8B2A-E137D84E7902}" srcOrd="0" destOrd="0" presId="urn:microsoft.com/office/officeart/2005/8/layout/process2"/>
    <dgm:cxn modelId="{2CE670B0-2D52-4BB4-8FC3-7AF5266EFCB8}" type="presOf" srcId="{88A0E13C-1DF0-43B8-A0E4-8EA95A3D8FC4}" destId="{1C386141-F783-45E3-9404-231FFFADA400}" srcOrd="0" destOrd="0" presId="urn:microsoft.com/office/officeart/2005/8/layout/process2"/>
    <dgm:cxn modelId="{5F4492B5-CA44-444F-98A3-0D673581C812}" type="presOf" srcId="{393BDBA4-7070-403B-9E96-D5EAD3EA2E05}" destId="{1FC9541D-B041-488D-B0B9-CA09CB59E1AA}" srcOrd="0" destOrd="0" presId="urn:microsoft.com/office/officeart/2005/8/layout/process2"/>
    <dgm:cxn modelId="{A72195B9-70C7-4A47-AE65-5A2446470455}" type="presOf" srcId="{31684505-BDB2-436A-8C8D-4491A1168305}" destId="{661DC85F-D756-468D-8E50-B8EC879EECD2}" srcOrd="0" destOrd="0" presId="urn:microsoft.com/office/officeart/2005/8/layout/process2"/>
    <dgm:cxn modelId="{F64AB4C2-06EB-4249-9048-F321B8EB4795}" type="presOf" srcId="{AFD1F1D0-A685-4396-A830-465AACE05045}" destId="{7B1A5C0D-5232-4FF6-B2AC-2046BEEC24C0}" srcOrd="1" destOrd="0" presId="urn:microsoft.com/office/officeart/2005/8/layout/process2"/>
    <dgm:cxn modelId="{91EC45C5-0FF4-4E8A-A19B-CB51CE0F54E1}" type="presOf" srcId="{9D439DB3-8147-424E-840E-3C31512987B7}" destId="{B1BE8DF8-E1E3-4A20-8B34-C36D7A74CBCF}" srcOrd="0" destOrd="0" presId="urn:microsoft.com/office/officeart/2005/8/layout/process2"/>
    <dgm:cxn modelId="{D7FAE0C6-4F44-47D6-9405-A30B6EFCB262}" srcId="{6B33DE50-8051-48D7-8D4B-C65E57B48A0D}" destId="{88A0E13C-1DF0-43B8-A0E4-8EA95A3D8FC4}" srcOrd="3" destOrd="0" parTransId="{B55A9FF7-79E8-4447-85E4-B405CA32B4FE}" sibTransId="{23CE0C38-1CAA-4655-9AFA-C6E0CDA7077A}"/>
    <dgm:cxn modelId="{6060DB97-97C9-4F92-9252-93A2D5730891}" type="presParOf" srcId="{E25D37CD-BBAF-4E3A-BCCE-AC38D975EF0F}" destId="{7C777868-6556-452E-8A72-835587B74469}" srcOrd="0" destOrd="0" presId="urn:microsoft.com/office/officeart/2005/8/layout/process2"/>
    <dgm:cxn modelId="{1A5E2F8F-23B6-4FE7-A557-396BFCA9BCAE}" type="presParOf" srcId="{E25D37CD-BBAF-4E3A-BCCE-AC38D975EF0F}" destId="{B1BE8DF8-E1E3-4A20-8B34-C36D7A74CBCF}" srcOrd="1" destOrd="0" presId="urn:microsoft.com/office/officeart/2005/8/layout/process2"/>
    <dgm:cxn modelId="{7B093411-E44D-4885-9012-B2A9169EDE0C}" type="presParOf" srcId="{B1BE8DF8-E1E3-4A20-8B34-C36D7A74CBCF}" destId="{307CB8F6-AED1-4D98-B113-B0180A515A8C}" srcOrd="0" destOrd="0" presId="urn:microsoft.com/office/officeart/2005/8/layout/process2"/>
    <dgm:cxn modelId="{18231978-230B-45E9-B3DA-AB74A16DF701}" type="presParOf" srcId="{E25D37CD-BBAF-4E3A-BCCE-AC38D975EF0F}" destId="{1FC9541D-B041-488D-B0B9-CA09CB59E1AA}" srcOrd="2" destOrd="0" presId="urn:microsoft.com/office/officeart/2005/8/layout/process2"/>
    <dgm:cxn modelId="{F68572E7-EF68-4F4C-BCF8-E0D6B6B8F520}" type="presParOf" srcId="{E25D37CD-BBAF-4E3A-BCCE-AC38D975EF0F}" destId="{C609E960-C11B-48D7-8B2A-E137D84E7902}" srcOrd="3" destOrd="0" presId="urn:microsoft.com/office/officeart/2005/8/layout/process2"/>
    <dgm:cxn modelId="{E9EA0687-AE99-4F6E-B9F4-FD20FF2263A6}" type="presParOf" srcId="{C609E960-C11B-48D7-8B2A-E137D84E7902}" destId="{97DCB300-A73D-4366-BDC9-DFD72EC65CA2}" srcOrd="0" destOrd="0" presId="urn:microsoft.com/office/officeart/2005/8/layout/process2"/>
    <dgm:cxn modelId="{3382E1C6-245F-450B-86C3-3B731EE20681}" type="presParOf" srcId="{E25D37CD-BBAF-4E3A-BCCE-AC38D975EF0F}" destId="{661DC85F-D756-468D-8E50-B8EC879EECD2}" srcOrd="4" destOrd="0" presId="urn:microsoft.com/office/officeart/2005/8/layout/process2"/>
    <dgm:cxn modelId="{5E1AD9F3-96AF-4C3C-BD41-8363847D929F}" type="presParOf" srcId="{E25D37CD-BBAF-4E3A-BCCE-AC38D975EF0F}" destId="{84CC662F-7A16-4B28-AEFC-ED339E0E1C53}" srcOrd="5" destOrd="0" presId="urn:microsoft.com/office/officeart/2005/8/layout/process2"/>
    <dgm:cxn modelId="{AF065CF3-D1F4-4756-AAE2-8B55EA32C68E}" type="presParOf" srcId="{84CC662F-7A16-4B28-AEFC-ED339E0E1C53}" destId="{7B1A5C0D-5232-4FF6-B2AC-2046BEEC24C0}" srcOrd="0" destOrd="0" presId="urn:microsoft.com/office/officeart/2005/8/layout/process2"/>
    <dgm:cxn modelId="{DBB04386-D087-4D8D-9C76-94DBFA9B138E}" type="presParOf" srcId="{E25D37CD-BBAF-4E3A-BCCE-AC38D975EF0F}" destId="{1C386141-F783-45E3-9404-231FFFADA400}" srcOrd="6" destOrd="0" presId="urn:microsoft.com/office/officeart/2005/8/layout/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DD58EE9-5CC9-44A1-A582-5F2F895FC2B1}"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BB8FB7AB-50A0-4641-8397-AFAE0E3EE32F}">
      <dgm:prSet/>
      <dgm:spPr/>
      <dgm:t>
        <a:bodyPr/>
        <a:lstStyle/>
        <a:p>
          <a:pPr>
            <a:lnSpc>
              <a:spcPct val="100000"/>
            </a:lnSpc>
          </a:pPr>
          <a:r>
            <a:rPr lang="en-US"/>
            <a:t>We welcome International Doctors come for observation/training in Wan</a:t>
          </a:r>
          <a:r>
            <a:rPr lang="zh-TW" altLang="en-US"/>
            <a:t> </a:t>
          </a:r>
          <a:r>
            <a:rPr lang="en-US"/>
            <a:t>Fang Hospital ENT</a:t>
          </a:r>
        </a:p>
      </dgm:t>
    </dgm:pt>
    <dgm:pt modelId="{CD69A077-6ADC-4088-8A7F-8C0C3EF848DA}" cxnId="{6241C083-81C7-4CFD-851F-A79E3E5F7B80}" type="parTrans">
      <dgm:prSet/>
      <dgm:spPr/>
      <dgm:t>
        <a:bodyPr/>
        <a:lstStyle/>
        <a:p>
          <a:endParaRPr lang="en-US"/>
        </a:p>
      </dgm:t>
    </dgm:pt>
    <dgm:pt modelId="{FBFC9BDC-CBD0-40BF-8138-4272DCA44657}" cxnId="{6241C083-81C7-4CFD-851F-A79E3E5F7B80}" type="sibTrans">
      <dgm:prSet/>
      <dgm:spPr/>
      <dgm:t>
        <a:bodyPr/>
        <a:lstStyle/>
        <a:p>
          <a:endParaRPr lang="en-US"/>
        </a:p>
      </dgm:t>
    </dgm:pt>
    <dgm:pt modelId="{529B8419-6628-4086-AF08-B5937CAC8FF4}">
      <dgm:prSet/>
      <dgm:spPr/>
      <dgm:t>
        <a:bodyPr/>
        <a:lstStyle/>
        <a:p>
          <a:pPr>
            <a:lnSpc>
              <a:spcPct val="100000"/>
            </a:lnSpc>
          </a:pPr>
          <a:r>
            <a:rPr lang="en-US"/>
            <a:t>Formal training program 4.5 yrs</a:t>
          </a:r>
        </a:p>
      </dgm:t>
    </dgm:pt>
    <dgm:pt modelId="{FF0251C2-C86E-40E6-B55C-F3D1CA06CBEA}" cxnId="{38E5B604-4327-4991-92A5-240FD19A95ED}" type="parTrans">
      <dgm:prSet/>
      <dgm:spPr/>
      <dgm:t>
        <a:bodyPr/>
        <a:lstStyle/>
        <a:p>
          <a:endParaRPr lang="en-US"/>
        </a:p>
      </dgm:t>
    </dgm:pt>
    <dgm:pt modelId="{39660133-7F67-4003-967B-CFCA9B0E4961}" cxnId="{38E5B604-4327-4991-92A5-240FD19A95ED}" type="sibTrans">
      <dgm:prSet/>
      <dgm:spPr/>
      <dgm:t>
        <a:bodyPr/>
        <a:lstStyle/>
        <a:p>
          <a:endParaRPr lang="en-US"/>
        </a:p>
      </dgm:t>
    </dgm:pt>
    <dgm:pt modelId="{49A68E0F-C58F-48BD-A86D-9D9B83B3B897}">
      <dgm:prSet/>
      <dgm:spPr/>
      <dgm:t>
        <a:bodyPr/>
        <a:lstStyle/>
        <a:p>
          <a:pPr>
            <a:lnSpc>
              <a:spcPct val="100000"/>
            </a:lnSpc>
          </a:pPr>
          <a:r>
            <a:rPr lang="en-US"/>
            <a:t>Can be shortened to 1-2 year program</a:t>
          </a:r>
        </a:p>
      </dgm:t>
    </dgm:pt>
    <dgm:pt modelId="{037474DB-E733-4063-926F-B585387A3522}" cxnId="{2A7749FD-B4FE-4873-A842-E95B259F890C}" type="parTrans">
      <dgm:prSet/>
      <dgm:spPr/>
      <dgm:t>
        <a:bodyPr/>
        <a:lstStyle/>
        <a:p>
          <a:endParaRPr lang="en-US"/>
        </a:p>
      </dgm:t>
    </dgm:pt>
    <dgm:pt modelId="{F03E05AE-523D-4DA2-866D-C4E56E513E8B}" cxnId="{2A7749FD-B4FE-4873-A842-E95B259F890C}" type="sibTrans">
      <dgm:prSet/>
      <dgm:spPr/>
      <dgm:t>
        <a:bodyPr/>
        <a:lstStyle/>
        <a:p>
          <a:endParaRPr lang="en-US"/>
        </a:p>
      </dgm:t>
    </dgm:pt>
    <dgm:pt modelId="{60C99E68-E71E-48D4-9849-7CFC64A20B45}" type="pres">
      <dgm:prSet presAssocID="{4DD58EE9-5CC9-44A1-A582-5F2F895FC2B1}" presName="root" presStyleCnt="0">
        <dgm:presLayoutVars>
          <dgm:dir/>
          <dgm:resizeHandles val="exact"/>
        </dgm:presLayoutVars>
      </dgm:prSet>
      <dgm:spPr/>
    </dgm:pt>
    <dgm:pt modelId="{8FE59D84-5FBA-4B81-A4A5-2215A0EDC0CC}" type="pres">
      <dgm:prSet presAssocID="{BB8FB7AB-50A0-4641-8397-AFAE0E3EE32F}" presName="compNode" presStyleCnt="0"/>
      <dgm:spPr/>
    </dgm:pt>
    <dgm:pt modelId="{8E82BD82-DEBC-443A-B96F-F51BA24597F1}" type="pres">
      <dgm:prSet presAssocID="{BB8FB7AB-50A0-4641-8397-AFAE0E3EE32F}" presName="bgRect" presStyleLbl="bgShp" presStyleIdx="0" presStyleCnt="3"/>
      <dgm:spPr/>
    </dgm:pt>
    <dgm:pt modelId="{3708E1E5-F20B-476F-84C6-C0152D45031A}" type="pres">
      <dgm:prSet presAssocID="{BB8FB7AB-50A0-4641-8397-AFAE0E3EE3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C3CF10F6-2A2E-44AE-959B-733BCFBF017D}" type="pres">
      <dgm:prSet presAssocID="{BB8FB7AB-50A0-4641-8397-AFAE0E3EE32F}" presName="spaceRect" presStyleCnt="0"/>
      <dgm:spPr/>
    </dgm:pt>
    <dgm:pt modelId="{67BF4112-4914-4042-9CB7-D742AA4817FA}" type="pres">
      <dgm:prSet presAssocID="{BB8FB7AB-50A0-4641-8397-AFAE0E3EE32F}" presName="parTx" presStyleLbl="revTx" presStyleIdx="0" presStyleCnt="3">
        <dgm:presLayoutVars>
          <dgm:chMax val="0"/>
          <dgm:chPref val="0"/>
        </dgm:presLayoutVars>
      </dgm:prSet>
      <dgm:spPr/>
    </dgm:pt>
    <dgm:pt modelId="{37D282EE-435E-4D59-B3D0-CB32E6A440ED}" type="pres">
      <dgm:prSet presAssocID="{FBFC9BDC-CBD0-40BF-8138-4272DCA44657}" presName="sibTrans" presStyleCnt="0"/>
      <dgm:spPr/>
    </dgm:pt>
    <dgm:pt modelId="{4A8EFECC-B618-4A59-B13B-8557ACDDD50D}" type="pres">
      <dgm:prSet presAssocID="{529B8419-6628-4086-AF08-B5937CAC8FF4}" presName="compNode" presStyleCnt="0"/>
      <dgm:spPr/>
    </dgm:pt>
    <dgm:pt modelId="{018AA683-2071-4E63-9430-589CFF7577D9}" type="pres">
      <dgm:prSet presAssocID="{529B8419-6628-4086-AF08-B5937CAC8FF4}" presName="bgRect" presStyleLbl="bgShp" presStyleIdx="1" presStyleCnt="3"/>
      <dgm:spPr/>
    </dgm:pt>
    <dgm:pt modelId="{F06B0771-E1F0-4454-86FD-743D5D11FA7D}" type="pres">
      <dgm:prSet presAssocID="{529B8419-6628-4086-AF08-B5937CAC8F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D86FC13D-A70A-404E-A691-A5DB782035CE}" type="pres">
      <dgm:prSet presAssocID="{529B8419-6628-4086-AF08-B5937CAC8FF4}" presName="spaceRect" presStyleCnt="0"/>
      <dgm:spPr/>
    </dgm:pt>
    <dgm:pt modelId="{FB0F62AA-14A6-40C0-8A14-845974B955BC}" type="pres">
      <dgm:prSet presAssocID="{529B8419-6628-4086-AF08-B5937CAC8FF4}" presName="parTx" presStyleLbl="revTx" presStyleIdx="1" presStyleCnt="3">
        <dgm:presLayoutVars>
          <dgm:chMax val="0"/>
          <dgm:chPref val="0"/>
        </dgm:presLayoutVars>
      </dgm:prSet>
      <dgm:spPr/>
    </dgm:pt>
    <dgm:pt modelId="{7757F22A-52D8-4C2A-9F2E-EAB167A7BA97}" type="pres">
      <dgm:prSet presAssocID="{39660133-7F67-4003-967B-CFCA9B0E4961}" presName="sibTrans" presStyleCnt="0"/>
      <dgm:spPr/>
    </dgm:pt>
    <dgm:pt modelId="{B6247823-34A2-46A5-9635-769730A09E81}" type="pres">
      <dgm:prSet presAssocID="{49A68E0F-C58F-48BD-A86D-9D9B83B3B897}" presName="compNode" presStyleCnt="0"/>
      <dgm:spPr/>
    </dgm:pt>
    <dgm:pt modelId="{EE5A018C-B060-4CED-8A35-85F0304E9053}" type="pres">
      <dgm:prSet presAssocID="{49A68E0F-C58F-48BD-A86D-9D9B83B3B897}" presName="bgRect" presStyleLbl="bgShp" presStyleIdx="2" presStyleCnt="3"/>
      <dgm:spPr/>
    </dgm:pt>
    <dgm:pt modelId="{8A0C9AE4-3894-45CA-B131-7CDC3EE9DF97}" type="pres">
      <dgm:prSet presAssocID="{49A68E0F-C58F-48BD-A86D-9D9B83B3B8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0C81AE91-BE66-41B9-8733-05F5CC71799F}" type="pres">
      <dgm:prSet presAssocID="{49A68E0F-C58F-48BD-A86D-9D9B83B3B897}" presName="spaceRect" presStyleCnt="0"/>
      <dgm:spPr/>
    </dgm:pt>
    <dgm:pt modelId="{97B36E52-D52D-4F9D-B9EF-D8348B7425A1}" type="pres">
      <dgm:prSet presAssocID="{49A68E0F-C58F-48BD-A86D-9D9B83B3B897}" presName="parTx" presStyleLbl="revTx" presStyleIdx="2" presStyleCnt="3">
        <dgm:presLayoutVars>
          <dgm:chMax val="0"/>
          <dgm:chPref val="0"/>
        </dgm:presLayoutVars>
      </dgm:prSet>
      <dgm:spPr/>
    </dgm:pt>
  </dgm:ptLst>
  <dgm:cxnLst>
    <dgm:cxn modelId="{38E5B604-4327-4991-92A5-240FD19A95ED}" srcId="{4DD58EE9-5CC9-44A1-A582-5F2F895FC2B1}" destId="{529B8419-6628-4086-AF08-B5937CAC8FF4}" srcOrd="1" destOrd="0" parTransId="{FF0251C2-C86E-40E6-B55C-F3D1CA06CBEA}" sibTransId="{39660133-7F67-4003-967B-CFCA9B0E4961}"/>
    <dgm:cxn modelId="{E1A75155-C26E-4E3F-AC19-17A6AAA488E3}" type="presOf" srcId="{529B8419-6628-4086-AF08-B5937CAC8FF4}" destId="{FB0F62AA-14A6-40C0-8A14-845974B955BC}" srcOrd="0" destOrd="0" presId="urn:microsoft.com/office/officeart/2018/2/layout/IconVerticalSolidList"/>
    <dgm:cxn modelId="{6241C083-81C7-4CFD-851F-A79E3E5F7B80}" srcId="{4DD58EE9-5CC9-44A1-A582-5F2F895FC2B1}" destId="{BB8FB7AB-50A0-4641-8397-AFAE0E3EE32F}" srcOrd="0" destOrd="0" parTransId="{CD69A077-6ADC-4088-8A7F-8C0C3EF848DA}" sibTransId="{FBFC9BDC-CBD0-40BF-8138-4272DCA44657}"/>
    <dgm:cxn modelId="{CC711BA0-7BB6-4B5F-A297-B4D82E5E7701}" type="presOf" srcId="{4DD58EE9-5CC9-44A1-A582-5F2F895FC2B1}" destId="{60C99E68-E71E-48D4-9849-7CFC64A20B45}" srcOrd="0" destOrd="0" presId="urn:microsoft.com/office/officeart/2018/2/layout/IconVerticalSolidList"/>
    <dgm:cxn modelId="{765374C3-EE3F-4DEE-A904-FAF13E0873DD}" type="presOf" srcId="{49A68E0F-C58F-48BD-A86D-9D9B83B3B897}" destId="{97B36E52-D52D-4F9D-B9EF-D8348B7425A1}" srcOrd="0" destOrd="0" presId="urn:microsoft.com/office/officeart/2018/2/layout/IconVerticalSolidList"/>
    <dgm:cxn modelId="{7372BFC3-9074-438E-8DBB-7BEAF2E537BA}" type="presOf" srcId="{BB8FB7AB-50A0-4641-8397-AFAE0E3EE32F}" destId="{67BF4112-4914-4042-9CB7-D742AA4817FA}" srcOrd="0" destOrd="0" presId="urn:microsoft.com/office/officeart/2018/2/layout/IconVerticalSolidList"/>
    <dgm:cxn modelId="{2A7749FD-B4FE-4873-A842-E95B259F890C}" srcId="{4DD58EE9-5CC9-44A1-A582-5F2F895FC2B1}" destId="{49A68E0F-C58F-48BD-A86D-9D9B83B3B897}" srcOrd="2" destOrd="0" parTransId="{037474DB-E733-4063-926F-B585387A3522}" sibTransId="{F03E05AE-523D-4DA2-866D-C4E56E513E8B}"/>
    <dgm:cxn modelId="{27A12A23-61AD-470B-92BA-A66920045185}" type="presParOf" srcId="{60C99E68-E71E-48D4-9849-7CFC64A20B45}" destId="{8FE59D84-5FBA-4B81-A4A5-2215A0EDC0CC}" srcOrd="0" destOrd="0" presId="urn:microsoft.com/office/officeart/2018/2/layout/IconVerticalSolidList"/>
    <dgm:cxn modelId="{CF74C1CE-00BB-4EC0-A6C2-16652CCE34B3}" type="presParOf" srcId="{8FE59D84-5FBA-4B81-A4A5-2215A0EDC0CC}" destId="{8E82BD82-DEBC-443A-B96F-F51BA24597F1}" srcOrd="0" destOrd="0" presId="urn:microsoft.com/office/officeart/2018/2/layout/IconVerticalSolidList"/>
    <dgm:cxn modelId="{BFE7270C-3426-49D7-AFE5-B7B590FD1A1D}" type="presParOf" srcId="{8FE59D84-5FBA-4B81-A4A5-2215A0EDC0CC}" destId="{3708E1E5-F20B-476F-84C6-C0152D45031A}" srcOrd="1" destOrd="0" presId="urn:microsoft.com/office/officeart/2018/2/layout/IconVerticalSolidList"/>
    <dgm:cxn modelId="{930EFB42-2C20-4C9C-8ED9-2CE2821C2526}" type="presParOf" srcId="{8FE59D84-5FBA-4B81-A4A5-2215A0EDC0CC}" destId="{C3CF10F6-2A2E-44AE-959B-733BCFBF017D}" srcOrd="2" destOrd="0" presId="urn:microsoft.com/office/officeart/2018/2/layout/IconVerticalSolidList"/>
    <dgm:cxn modelId="{9F5C88FF-220E-41D1-9B08-7796FE464404}" type="presParOf" srcId="{8FE59D84-5FBA-4B81-A4A5-2215A0EDC0CC}" destId="{67BF4112-4914-4042-9CB7-D742AA4817FA}" srcOrd="3" destOrd="0" presId="urn:microsoft.com/office/officeart/2018/2/layout/IconVerticalSolidList"/>
    <dgm:cxn modelId="{7B6AE083-2FA9-4CE2-96F2-F7D35F841910}" type="presParOf" srcId="{60C99E68-E71E-48D4-9849-7CFC64A20B45}" destId="{37D282EE-435E-4D59-B3D0-CB32E6A440ED}" srcOrd="1" destOrd="0" presId="urn:microsoft.com/office/officeart/2018/2/layout/IconVerticalSolidList"/>
    <dgm:cxn modelId="{B78F76B4-A7B3-46C6-818B-7C33AAC5C906}" type="presParOf" srcId="{60C99E68-E71E-48D4-9849-7CFC64A20B45}" destId="{4A8EFECC-B618-4A59-B13B-8557ACDDD50D}" srcOrd="2" destOrd="0" presId="urn:microsoft.com/office/officeart/2018/2/layout/IconVerticalSolidList"/>
    <dgm:cxn modelId="{0B365022-DFC7-4062-BD39-011FD1A5C98F}" type="presParOf" srcId="{4A8EFECC-B618-4A59-B13B-8557ACDDD50D}" destId="{018AA683-2071-4E63-9430-589CFF7577D9}" srcOrd="0" destOrd="0" presId="urn:microsoft.com/office/officeart/2018/2/layout/IconVerticalSolidList"/>
    <dgm:cxn modelId="{63DFD6B7-F2D8-404C-840E-DF9503232147}" type="presParOf" srcId="{4A8EFECC-B618-4A59-B13B-8557ACDDD50D}" destId="{F06B0771-E1F0-4454-86FD-743D5D11FA7D}" srcOrd="1" destOrd="0" presId="urn:microsoft.com/office/officeart/2018/2/layout/IconVerticalSolidList"/>
    <dgm:cxn modelId="{D0377674-9DC6-46BC-A256-02DE245DA6B2}" type="presParOf" srcId="{4A8EFECC-B618-4A59-B13B-8557ACDDD50D}" destId="{D86FC13D-A70A-404E-A691-A5DB782035CE}" srcOrd="2" destOrd="0" presId="urn:microsoft.com/office/officeart/2018/2/layout/IconVerticalSolidList"/>
    <dgm:cxn modelId="{D22703B2-781F-47AF-B283-5EA9B8B41265}" type="presParOf" srcId="{4A8EFECC-B618-4A59-B13B-8557ACDDD50D}" destId="{FB0F62AA-14A6-40C0-8A14-845974B955BC}" srcOrd="3" destOrd="0" presId="urn:microsoft.com/office/officeart/2018/2/layout/IconVerticalSolidList"/>
    <dgm:cxn modelId="{05FC1970-2D09-4DD0-B4A7-FC1EC3963D65}" type="presParOf" srcId="{60C99E68-E71E-48D4-9849-7CFC64A20B45}" destId="{7757F22A-52D8-4C2A-9F2E-EAB167A7BA97}" srcOrd="3" destOrd="0" presId="urn:microsoft.com/office/officeart/2018/2/layout/IconVerticalSolidList"/>
    <dgm:cxn modelId="{9A6545A7-C72F-4FBD-B927-FA2EAB13949B}" type="presParOf" srcId="{60C99E68-E71E-48D4-9849-7CFC64A20B45}" destId="{B6247823-34A2-46A5-9635-769730A09E81}" srcOrd="4" destOrd="0" presId="urn:microsoft.com/office/officeart/2018/2/layout/IconVerticalSolidList"/>
    <dgm:cxn modelId="{F6D5B448-5E11-49EF-BEC2-8009CBBFEE82}" type="presParOf" srcId="{B6247823-34A2-46A5-9635-769730A09E81}" destId="{EE5A018C-B060-4CED-8A35-85F0304E9053}" srcOrd="0" destOrd="0" presId="urn:microsoft.com/office/officeart/2018/2/layout/IconVerticalSolidList"/>
    <dgm:cxn modelId="{B1AD2FAF-43C4-4C5C-9ACE-54455AFF0B34}" type="presParOf" srcId="{B6247823-34A2-46A5-9635-769730A09E81}" destId="{8A0C9AE4-3894-45CA-B131-7CDC3EE9DF97}" srcOrd="1" destOrd="0" presId="urn:microsoft.com/office/officeart/2018/2/layout/IconVerticalSolidList"/>
    <dgm:cxn modelId="{A251D756-F893-45FC-9E08-97EA03359FCA}" type="presParOf" srcId="{B6247823-34A2-46A5-9635-769730A09E81}" destId="{0C81AE91-BE66-41B9-8733-05F5CC71799F}" srcOrd="2" destOrd="0" presId="urn:microsoft.com/office/officeart/2018/2/layout/IconVerticalSolidList"/>
    <dgm:cxn modelId="{2DD8A53C-A1B6-4B69-84AD-F4F21DDB51E5}" type="presParOf" srcId="{B6247823-34A2-46A5-9635-769730A09E81}" destId="{97B36E52-D52D-4F9D-B9EF-D8348B7425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C77E3B-82EA-4C52-9BB4-635A4BAFFA3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F2F45B0-82A8-43A2-BC52-D47695FAAAF4}">
      <dgm:prSet/>
      <dgm:spPr/>
      <dgm:t>
        <a:bodyPr/>
        <a:lstStyle/>
        <a:p>
          <a:r>
            <a:rPr lang="en-US"/>
            <a:t>Symptoms: Sneezing, nasal discharge, nasal itching, itching around the eyes.</a:t>
          </a:r>
        </a:p>
      </dgm:t>
    </dgm:pt>
    <dgm:pt modelId="{35AEED44-9B39-481C-8D6A-B9C735AF1C8B}" cxnId="{FA76280A-7B33-472D-8BF9-B765AC2A482C}" type="parTrans">
      <dgm:prSet/>
      <dgm:spPr/>
      <dgm:t>
        <a:bodyPr/>
        <a:lstStyle/>
        <a:p>
          <a:endParaRPr lang="en-US"/>
        </a:p>
      </dgm:t>
    </dgm:pt>
    <dgm:pt modelId="{6358F50F-EDF9-4A1D-A3E6-DF44C14A9E7F}" cxnId="{FA76280A-7B33-472D-8BF9-B765AC2A482C}" type="sibTrans">
      <dgm:prSet/>
      <dgm:spPr/>
      <dgm:t>
        <a:bodyPr/>
        <a:lstStyle/>
        <a:p>
          <a:endParaRPr lang="en-US"/>
        </a:p>
      </dgm:t>
    </dgm:pt>
    <dgm:pt modelId="{F1885104-C7F1-4C70-9881-BF4F4E6A7615}">
      <dgm:prSet/>
      <dgm:spPr/>
      <dgm:t>
        <a:bodyPr/>
        <a:lstStyle/>
        <a:p>
          <a:r>
            <a:rPr lang="en-US"/>
            <a:t>Pathogenesis: Allergic rhinitis is a type 1 hypersensitivity reaction. After exposure to allergens, specific IgE antibodies bind to mast cells and basophils' surfaces, triggering the release of substances like histamine. This leads to vasodilation, increased permeability of nasal mucosal vessels, and increased mucous gland secretion.</a:t>
          </a:r>
        </a:p>
      </dgm:t>
    </dgm:pt>
    <dgm:pt modelId="{28CEA5BB-E988-4D40-8BB3-064DCF1A8216}" cxnId="{F9418A88-C0D1-4261-AEF6-57EBBF97D5DF}" type="parTrans">
      <dgm:prSet/>
      <dgm:spPr/>
      <dgm:t>
        <a:bodyPr/>
        <a:lstStyle/>
        <a:p>
          <a:endParaRPr lang="en-US"/>
        </a:p>
      </dgm:t>
    </dgm:pt>
    <dgm:pt modelId="{5EFE2D4D-F8BD-4C08-81C9-5134A467C349}" cxnId="{F9418A88-C0D1-4261-AEF6-57EBBF97D5DF}" type="sibTrans">
      <dgm:prSet/>
      <dgm:spPr/>
      <dgm:t>
        <a:bodyPr/>
        <a:lstStyle/>
        <a:p>
          <a:endParaRPr lang="en-US"/>
        </a:p>
      </dgm:t>
    </dgm:pt>
    <dgm:pt modelId="{8839FF00-0ECA-4714-9A61-EC0319B1E42E}">
      <dgm:prSet/>
      <dgm:spPr/>
      <dgm:t>
        <a:bodyPr/>
        <a:lstStyle/>
        <a:p>
          <a:r>
            <a:rPr lang="en-US"/>
            <a:t>Diagnosis: Medical history inquiry, nasal endoscopy, laboratory tests, peripheral blood examination, skin tests, IgE antibody measurement.</a:t>
          </a:r>
        </a:p>
      </dgm:t>
    </dgm:pt>
    <dgm:pt modelId="{B4F90062-D246-46BD-BD02-B81CBB67F843}" cxnId="{4C35FD00-68D0-45A5-BD84-4198B719E54F}" type="parTrans">
      <dgm:prSet/>
      <dgm:spPr/>
      <dgm:t>
        <a:bodyPr/>
        <a:lstStyle/>
        <a:p>
          <a:endParaRPr lang="en-US"/>
        </a:p>
      </dgm:t>
    </dgm:pt>
    <dgm:pt modelId="{99A78A5D-6235-41A0-AFB7-50FA5A43679A}" cxnId="{4C35FD00-68D0-45A5-BD84-4198B719E54F}" type="sibTrans">
      <dgm:prSet/>
      <dgm:spPr/>
      <dgm:t>
        <a:bodyPr/>
        <a:lstStyle/>
        <a:p>
          <a:endParaRPr lang="en-US"/>
        </a:p>
      </dgm:t>
    </dgm:pt>
    <dgm:pt modelId="{F1FA1E4C-3430-4CF4-BCB9-3DD630D38268}">
      <dgm:prSet/>
      <dgm:spPr/>
      <dgm:t>
        <a:bodyPr/>
        <a:lstStyle/>
        <a:p>
          <a:r>
            <a:rPr lang="en-US"/>
            <a:t>Treatment: Avoiding allergens, antihistamines, corticosteroids, desensitization therapy.</a:t>
          </a:r>
        </a:p>
      </dgm:t>
    </dgm:pt>
    <dgm:pt modelId="{26EA193E-80E4-4F82-B152-BAE53A0A6B2F}" cxnId="{A08802F9-EE48-45D2-9D0B-291D5FA7317B}" type="parTrans">
      <dgm:prSet/>
      <dgm:spPr/>
      <dgm:t>
        <a:bodyPr/>
        <a:lstStyle/>
        <a:p>
          <a:endParaRPr lang="en-US"/>
        </a:p>
      </dgm:t>
    </dgm:pt>
    <dgm:pt modelId="{98A2B5EF-A38B-435E-90E1-63A8D426EB34}" cxnId="{A08802F9-EE48-45D2-9D0B-291D5FA7317B}" type="sibTrans">
      <dgm:prSet/>
      <dgm:spPr/>
      <dgm:t>
        <a:bodyPr/>
        <a:lstStyle/>
        <a:p>
          <a:endParaRPr lang="en-US"/>
        </a:p>
      </dgm:t>
    </dgm:pt>
    <dgm:pt modelId="{B307324E-7FF7-49E1-97AF-69713F1BC13E}" type="pres">
      <dgm:prSet presAssocID="{01C77E3B-82EA-4C52-9BB4-635A4BAFFA38}" presName="linear" presStyleCnt="0">
        <dgm:presLayoutVars>
          <dgm:animLvl val="lvl"/>
          <dgm:resizeHandles val="exact"/>
        </dgm:presLayoutVars>
      </dgm:prSet>
      <dgm:spPr/>
    </dgm:pt>
    <dgm:pt modelId="{68FAFFAD-FE97-4763-A0EF-BCF6FC2461A8}" type="pres">
      <dgm:prSet presAssocID="{4F2F45B0-82A8-43A2-BC52-D47695FAAAF4}" presName="parentText" presStyleLbl="node1" presStyleIdx="0" presStyleCnt="4">
        <dgm:presLayoutVars>
          <dgm:chMax val="0"/>
          <dgm:bulletEnabled val="1"/>
        </dgm:presLayoutVars>
      </dgm:prSet>
      <dgm:spPr/>
    </dgm:pt>
    <dgm:pt modelId="{E355DFFB-ADCA-4D50-89ED-52C463376FE8}" type="pres">
      <dgm:prSet presAssocID="{6358F50F-EDF9-4A1D-A3E6-DF44C14A9E7F}" presName="spacer" presStyleCnt="0"/>
      <dgm:spPr/>
    </dgm:pt>
    <dgm:pt modelId="{63A769A1-8678-4C65-ACFC-22E53084AD25}" type="pres">
      <dgm:prSet presAssocID="{F1885104-C7F1-4C70-9881-BF4F4E6A7615}" presName="parentText" presStyleLbl="node1" presStyleIdx="1" presStyleCnt="4">
        <dgm:presLayoutVars>
          <dgm:chMax val="0"/>
          <dgm:bulletEnabled val="1"/>
        </dgm:presLayoutVars>
      </dgm:prSet>
      <dgm:spPr/>
    </dgm:pt>
    <dgm:pt modelId="{978F6CC7-7F12-4A4E-BBDA-07D5089E9673}" type="pres">
      <dgm:prSet presAssocID="{5EFE2D4D-F8BD-4C08-81C9-5134A467C349}" presName="spacer" presStyleCnt="0"/>
      <dgm:spPr/>
    </dgm:pt>
    <dgm:pt modelId="{D960C161-3DD5-4E32-AE25-43FB7352A13E}" type="pres">
      <dgm:prSet presAssocID="{8839FF00-0ECA-4714-9A61-EC0319B1E42E}" presName="parentText" presStyleLbl="node1" presStyleIdx="2" presStyleCnt="4">
        <dgm:presLayoutVars>
          <dgm:chMax val="0"/>
          <dgm:bulletEnabled val="1"/>
        </dgm:presLayoutVars>
      </dgm:prSet>
      <dgm:spPr/>
    </dgm:pt>
    <dgm:pt modelId="{5AC36BFA-1C10-4417-B13E-3A5713EBD936}" type="pres">
      <dgm:prSet presAssocID="{99A78A5D-6235-41A0-AFB7-50FA5A43679A}" presName="spacer" presStyleCnt="0"/>
      <dgm:spPr/>
    </dgm:pt>
    <dgm:pt modelId="{38DDCB15-3997-4CFB-8F85-0A1BCCCB0F37}" type="pres">
      <dgm:prSet presAssocID="{F1FA1E4C-3430-4CF4-BCB9-3DD630D38268}" presName="parentText" presStyleLbl="node1" presStyleIdx="3" presStyleCnt="4">
        <dgm:presLayoutVars>
          <dgm:chMax val="0"/>
          <dgm:bulletEnabled val="1"/>
        </dgm:presLayoutVars>
      </dgm:prSet>
      <dgm:spPr/>
    </dgm:pt>
  </dgm:ptLst>
  <dgm:cxnLst>
    <dgm:cxn modelId="{4C35FD00-68D0-45A5-BD84-4198B719E54F}" srcId="{01C77E3B-82EA-4C52-9BB4-635A4BAFFA38}" destId="{8839FF00-0ECA-4714-9A61-EC0319B1E42E}" srcOrd="2" destOrd="0" parTransId="{B4F90062-D246-46BD-BD02-B81CBB67F843}" sibTransId="{99A78A5D-6235-41A0-AFB7-50FA5A43679A}"/>
    <dgm:cxn modelId="{02E29607-FD2B-4BCF-BFFD-54129EE4A797}" type="presOf" srcId="{F1FA1E4C-3430-4CF4-BCB9-3DD630D38268}" destId="{38DDCB15-3997-4CFB-8F85-0A1BCCCB0F37}" srcOrd="0" destOrd="0" presId="urn:microsoft.com/office/officeart/2005/8/layout/vList2"/>
    <dgm:cxn modelId="{1F172F08-BC01-4365-A322-451C3E6E786A}" type="presOf" srcId="{F1885104-C7F1-4C70-9881-BF4F4E6A7615}" destId="{63A769A1-8678-4C65-ACFC-22E53084AD25}" srcOrd="0" destOrd="0" presId="urn:microsoft.com/office/officeart/2005/8/layout/vList2"/>
    <dgm:cxn modelId="{FA76280A-7B33-472D-8BF9-B765AC2A482C}" srcId="{01C77E3B-82EA-4C52-9BB4-635A4BAFFA38}" destId="{4F2F45B0-82A8-43A2-BC52-D47695FAAAF4}" srcOrd="0" destOrd="0" parTransId="{35AEED44-9B39-481C-8D6A-B9C735AF1C8B}" sibTransId="{6358F50F-EDF9-4A1D-A3E6-DF44C14A9E7F}"/>
    <dgm:cxn modelId="{F9418A88-C0D1-4261-AEF6-57EBBF97D5DF}" srcId="{01C77E3B-82EA-4C52-9BB4-635A4BAFFA38}" destId="{F1885104-C7F1-4C70-9881-BF4F4E6A7615}" srcOrd="1" destOrd="0" parTransId="{28CEA5BB-E988-4D40-8BB3-064DCF1A8216}" sibTransId="{5EFE2D4D-F8BD-4C08-81C9-5134A467C349}"/>
    <dgm:cxn modelId="{9757CE99-FB3C-461B-AAD1-F4F1C9BA054C}" type="presOf" srcId="{8839FF00-0ECA-4714-9A61-EC0319B1E42E}" destId="{D960C161-3DD5-4E32-AE25-43FB7352A13E}" srcOrd="0" destOrd="0" presId="urn:microsoft.com/office/officeart/2005/8/layout/vList2"/>
    <dgm:cxn modelId="{3F16199C-CC48-4F8B-ABD4-D17F07EB4AE8}" type="presOf" srcId="{01C77E3B-82EA-4C52-9BB4-635A4BAFFA38}" destId="{B307324E-7FF7-49E1-97AF-69713F1BC13E}" srcOrd="0" destOrd="0" presId="urn:microsoft.com/office/officeart/2005/8/layout/vList2"/>
    <dgm:cxn modelId="{9A6964B3-CDEB-47A5-9D8E-FA7B2B3ECB88}" type="presOf" srcId="{4F2F45B0-82A8-43A2-BC52-D47695FAAAF4}" destId="{68FAFFAD-FE97-4763-A0EF-BCF6FC2461A8}" srcOrd="0" destOrd="0" presId="urn:microsoft.com/office/officeart/2005/8/layout/vList2"/>
    <dgm:cxn modelId="{A08802F9-EE48-45D2-9D0B-291D5FA7317B}" srcId="{01C77E3B-82EA-4C52-9BB4-635A4BAFFA38}" destId="{F1FA1E4C-3430-4CF4-BCB9-3DD630D38268}" srcOrd="3" destOrd="0" parTransId="{26EA193E-80E4-4F82-B152-BAE53A0A6B2F}" sibTransId="{98A2B5EF-A38B-435E-90E1-63A8D426EB34}"/>
    <dgm:cxn modelId="{FF5FBDCF-3D78-43B3-B5AB-5E1288333DF1}" type="presParOf" srcId="{B307324E-7FF7-49E1-97AF-69713F1BC13E}" destId="{68FAFFAD-FE97-4763-A0EF-BCF6FC2461A8}" srcOrd="0" destOrd="0" presId="urn:microsoft.com/office/officeart/2005/8/layout/vList2"/>
    <dgm:cxn modelId="{147B1EA5-862A-4CFF-A7E7-0341FE38BCAE}" type="presParOf" srcId="{B307324E-7FF7-49E1-97AF-69713F1BC13E}" destId="{E355DFFB-ADCA-4D50-89ED-52C463376FE8}" srcOrd="1" destOrd="0" presId="urn:microsoft.com/office/officeart/2005/8/layout/vList2"/>
    <dgm:cxn modelId="{D80DA35E-275E-40AF-9F13-0B7C2151E036}" type="presParOf" srcId="{B307324E-7FF7-49E1-97AF-69713F1BC13E}" destId="{63A769A1-8678-4C65-ACFC-22E53084AD25}" srcOrd="2" destOrd="0" presId="urn:microsoft.com/office/officeart/2005/8/layout/vList2"/>
    <dgm:cxn modelId="{A5F46429-2873-476E-88F0-D2E629185744}" type="presParOf" srcId="{B307324E-7FF7-49E1-97AF-69713F1BC13E}" destId="{978F6CC7-7F12-4A4E-BBDA-07D5089E9673}" srcOrd="3" destOrd="0" presId="urn:microsoft.com/office/officeart/2005/8/layout/vList2"/>
    <dgm:cxn modelId="{71C3BAC6-75DA-40D4-AC39-87442A2B0036}" type="presParOf" srcId="{B307324E-7FF7-49E1-97AF-69713F1BC13E}" destId="{D960C161-3DD5-4E32-AE25-43FB7352A13E}" srcOrd="4" destOrd="0" presId="urn:microsoft.com/office/officeart/2005/8/layout/vList2"/>
    <dgm:cxn modelId="{374D75D6-A245-4708-821C-BA7947FF38B5}" type="presParOf" srcId="{B307324E-7FF7-49E1-97AF-69713F1BC13E}" destId="{5AC36BFA-1C10-4417-B13E-3A5713EBD936}" srcOrd="5" destOrd="0" presId="urn:microsoft.com/office/officeart/2005/8/layout/vList2"/>
    <dgm:cxn modelId="{A1D8B13D-7335-4EB8-8451-006B6D69B5D2}" type="presParOf" srcId="{B307324E-7FF7-49E1-97AF-69713F1BC13E}" destId="{38DDCB15-3997-4CFB-8F85-0A1BCCCB0F3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E67C00-7064-4B34-8B78-9EBC244E496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1516F4D-41AB-4088-9C43-F8165368B19F}">
      <dgm:prSet/>
      <dgm:spPr/>
      <dgm:t>
        <a:bodyPr/>
        <a:lstStyle/>
        <a:p>
          <a:r>
            <a:rPr lang="en-US"/>
            <a:t>Symptoms: Nasal discharge, postnasal drip, chronic cough, abnormal smell, nasal congestion, facial swelling, pain, fever, malaise, anorexia, etc.</a:t>
          </a:r>
        </a:p>
      </dgm:t>
    </dgm:pt>
    <dgm:pt modelId="{E23931FF-6E71-4514-AC03-7A05AA68E1C7}" cxnId="{860BA5F0-D7B0-4EBA-814A-4D0B46A9F131}" type="parTrans">
      <dgm:prSet/>
      <dgm:spPr/>
      <dgm:t>
        <a:bodyPr/>
        <a:lstStyle/>
        <a:p>
          <a:endParaRPr lang="en-US"/>
        </a:p>
      </dgm:t>
    </dgm:pt>
    <dgm:pt modelId="{0E43D96E-84DC-456A-8409-D18C96168F12}" cxnId="{860BA5F0-D7B0-4EBA-814A-4D0B46A9F131}" type="sibTrans">
      <dgm:prSet/>
      <dgm:spPr/>
      <dgm:t>
        <a:bodyPr/>
        <a:lstStyle/>
        <a:p>
          <a:endParaRPr lang="en-US"/>
        </a:p>
      </dgm:t>
    </dgm:pt>
    <dgm:pt modelId="{EC2E5799-4FAB-484C-AAC1-1568EA8E3844}">
      <dgm:prSet/>
      <dgm:spPr/>
      <dgm:t>
        <a:bodyPr/>
        <a:lstStyle/>
        <a:p>
          <a:r>
            <a:rPr lang="en-US"/>
            <a:t>Pathogenesis: Bacterial infection (most commonly Streptococcus pneumoniae and Hemophilus influenzae), viral infection, anatomical abnormalities, maxillary tooth root infection.</a:t>
          </a:r>
        </a:p>
      </dgm:t>
    </dgm:pt>
    <dgm:pt modelId="{BFE26886-36AD-4BF5-B73E-CD5F5204E8D7}" cxnId="{3E4B6AAA-2741-46C4-8FBB-29EE4A5A9742}" type="parTrans">
      <dgm:prSet/>
      <dgm:spPr/>
      <dgm:t>
        <a:bodyPr/>
        <a:lstStyle/>
        <a:p>
          <a:endParaRPr lang="en-US"/>
        </a:p>
      </dgm:t>
    </dgm:pt>
    <dgm:pt modelId="{A5E80FF2-AACF-4068-BC68-6D14B94077BB}" cxnId="{3E4B6AAA-2741-46C4-8FBB-29EE4A5A9742}" type="sibTrans">
      <dgm:prSet/>
      <dgm:spPr/>
      <dgm:t>
        <a:bodyPr/>
        <a:lstStyle/>
        <a:p>
          <a:endParaRPr lang="en-US"/>
        </a:p>
      </dgm:t>
    </dgm:pt>
    <dgm:pt modelId="{E2231817-9568-4CF3-8674-52157034A44E}">
      <dgm:prSet/>
      <dgm:spPr/>
      <dgm:t>
        <a:bodyPr/>
        <a:lstStyle/>
        <a:p>
          <a:r>
            <a:rPr lang="en-US"/>
            <a:t>Diagnosis: Nasal endoscopy, rhinoscopy, bacterial culture, imaging (X-ray or CT scan).</a:t>
          </a:r>
        </a:p>
      </dgm:t>
    </dgm:pt>
    <dgm:pt modelId="{7CC474E6-CF99-4480-B17F-F7E107A23795}" cxnId="{AD580A87-32A4-4A5F-9089-86AC990B739C}" type="parTrans">
      <dgm:prSet/>
      <dgm:spPr/>
      <dgm:t>
        <a:bodyPr/>
        <a:lstStyle/>
        <a:p>
          <a:endParaRPr lang="en-US"/>
        </a:p>
      </dgm:t>
    </dgm:pt>
    <dgm:pt modelId="{5C75B899-0E3D-4D00-A23E-07CF47BF1FE4}" cxnId="{AD580A87-32A4-4A5F-9089-86AC990B739C}" type="sibTrans">
      <dgm:prSet/>
      <dgm:spPr/>
      <dgm:t>
        <a:bodyPr/>
        <a:lstStyle/>
        <a:p>
          <a:endParaRPr lang="en-US"/>
        </a:p>
      </dgm:t>
    </dgm:pt>
    <dgm:pt modelId="{2DC89FC6-65AD-4570-8C89-1F29A1E83806}">
      <dgm:prSet/>
      <dgm:spPr/>
      <dgm:t>
        <a:bodyPr/>
        <a:lstStyle/>
        <a:p>
          <a:r>
            <a:rPr lang="en-US"/>
            <a:t>Acute Sinusitis (symptoms present for less than three months): Antibiotic therapy, nasal irrigation.</a:t>
          </a:r>
        </a:p>
      </dgm:t>
    </dgm:pt>
    <dgm:pt modelId="{BDF9AE25-0F5D-4729-9933-A046C384637A}" cxnId="{F6AF5BAE-7E71-43F3-A14C-FA906609A3E2}" type="parTrans">
      <dgm:prSet/>
      <dgm:spPr/>
      <dgm:t>
        <a:bodyPr/>
        <a:lstStyle/>
        <a:p>
          <a:endParaRPr lang="en-US"/>
        </a:p>
      </dgm:t>
    </dgm:pt>
    <dgm:pt modelId="{AEA632E8-7B37-441E-8C06-EA79400C0354}" cxnId="{F6AF5BAE-7E71-43F3-A14C-FA906609A3E2}" type="sibTrans">
      <dgm:prSet/>
      <dgm:spPr/>
      <dgm:t>
        <a:bodyPr/>
        <a:lstStyle/>
        <a:p>
          <a:endParaRPr lang="en-US"/>
        </a:p>
      </dgm:t>
    </dgm:pt>
    <dgm:pt modelId="{9FAC31D4-EE0F-4091-B5EF-D1C941A0FE3F}">
      <dgm:prSet/>
      <dgm:spPr/>
      <dgm:t>
        <a:bodyPr/>
        <a:lstStyle/>
        <a:p>
          <a:r>
            <a:rPr lang="en-US"/>
            <a:t>Chronic Sinusitis (symptoms present for more than three months): Functional endoscopic sinus surgery, nasal septum correction surgery.</a:t>
          </a:r>
        </a:p>
      </dgm:t>
    </dgm:pt>
    <dgm:pt modelId="{771E3399-9908-44D1-B1A1-9F5AA5F41D41}" cxnId="{E6065C0C-958F-4CB7-9819-59B4BD771BA0}" type="parTrans">
      <dgm:prSet/>
      <dgm:spPr/>
      <dgm:t>
        <a:bodyPr/>
        <a:lstStyle/>
        <a:p>
          <a:endParaRPr lang="en-US"/>
        </a:p>
      </dgm:t>
    </dgm:pt>
    <dgm:pt modelId="{832223FF-7C5E-45A9-A818-29BAFE6AC76D}" cxnId="{E6065C0C-958F-4CB7-9819-59B4BD771BA0}" type="sibTrans">
      <dgm:prSet/>
      <dgm:spPr/>
      <dgm:t>
        <a:bodyPr/>
        <a:lstStyle/>
        <a:p>
          <a:endParaRPr lang="en-US"/>
        </a:p>
      </dgm:t>
    </dgm:pt>
    <dgm:pt modelId="{577925DD-088F-44E4-AFC2-0ADA5A3BC5E6}" type="pres">
      <dgm:prSet presAssocID="{E1E67C00-7064-4B34-8B78-9EBC244E4966}" presName="vert0" presStyleCnt="0">
        <dgm:presLayoutVars>
          <dgm:dir/>
          <dgm:animOne val="branch"/>
          <dgm:animLvl val="lvl"/>
        </dgm:presLayoutVars>
      </dgm:prSet>
      <dgm:spPr/>
    </dgm:pt>
    <dgm:pt modelId="{C1CA9CBE-BF85-412E-9578-1CF7008CE6F2}" type="pres">
      <dgm:prSet presAssocID="{01516F4D-41AB-4088-9C43-F8165368B19F}" presName="thickLine" presStyleLbl="alignNode1" presStyleIdx="0" presStyleCnt="5"/>
      <dgm:spPr/>
    </dgm:pt>
    <dgm:pt modelId="{CA921423-5730-4161-A3DD-7D41BCEFB559}" type="pres">
      <dgm:prSet presAssocID="{01516F4D-41AB-4088-9C43-F8165368B19F}" presName="horz1" presStyleCnt="0"/>
      <dgm:spPr/>
    </dgm:pt>
    <dgm:pt modelId="{267BCA2A-1725-4201-868B-F5749B281AAC}" type="pres">
      <dgm:prSet presAssocID="{01516F4D-41AB-4088-9C43-F8165368B19F}" presName="tx1" presStyleLbl="revTx" presStyleIdx="0" presStyleCnt="5"/>
      <dgm:spPr/>
    </dgm:pt>
    <dgm:pt modelId="{100FA56D-18E4-4AB0-8947-2B7AF453F6B1}" type="pres">
      <dgm:prSet presAssocID="{01516F4D-41AB-4088-9C43-F8165368B19F}" presName="vert1" presStyleCnt="0"/>
      <dgm:spPr/>
    </dgm:pt>
    <dgm:pt modelId="{8DB1E5F8-8846-453E-A51D-05926B5AB65A}" type="pres">
      <dgm:prSet presAssocID="{EC2E5799-4FAB-484C-AAC1-1568EA8E3844}" presName="thickLine" presStyleLbl="alignNode1" presStyleIdx="1" presStyleCnt="5"/>
      <dgm:spPr/>
    </dgm:pt>
    <dgm:pt modelId="{3B70EAEE-0A9C-4381-B610-4A1C6A59E62D}" type="pres">
      <dgm:prSet presAssocID="{EC2E5799-4FAB-484C-AAC1-1568EA8E3844}" presName="horz1" presStyleCnt="0"/>
      <dgm:spPr/>
    </dgm:pt>
    <dgm:pt modelId="{ADD6321A-B520-4064-B59F-D141CE10CB15}" type="pres">
      <dgm:prSet presAssocID="{EC2E5799-4FAB-484C-AAC1-1568EA8E3844}" presName="tx1" presStyleLbl="revTx" presStyleIdx="1" presStyleCnt="5"/>
      <dgm:spPr/>
    </dgm:pt>
    <dgm:pt modelId="{03F158D8-F0C7-498F-9312-CAA1D982506A}" type="pres">
      <dgm:prSet presAssocID="{EC2E5799-4FAB-484C-AAC1-1568EA8E3844}" presName="vert1" presStyleCnt="0"/>
      <dgm:spPr/>
    </dgm:pt>
    <dgm:pt modelId="{DE4985AE-A3A9-482C-9A62-AFCF95B3C716}" type="pres">
      <dgm:prSet presAssocID="{E2231817-9568-4CF3-8674-52157034A44E}" presName="thickLine" presStyleLbl="alignNode1" presStyleIdx="2" presStyleCnt="5"/>
      <dgm:spPr/>
    </dgm:pt>
    <dgm:pt modelId="{4B94738C-B6B5-492D-BF53-AA91DD82C4F8}" type="pres">
      <dgm:prSet presAssocID="{E2231817-9568-4CF3-8674-52157034A44E}" presName="horz1" presStyleCnt="0"/>
      <dgm:spPr/>
    </dgm:pt>
    <dgm:pt modelId="{95930533-8FA3-474A-91EA-CC8F5397369F}" type="pres">
      <dgm:prSet presAssocID="{E2231817-9568-4CF3-8674-52157034A44E}" presName="tx1" presStyleLbl="revTx" presStyleIdx="2" presStyleCnt="5"/>
      <dgm:spPr/>
    </dgm:pt>
    <dgm:pt modelId="{3B6E968E-4F04-4B77-9D36-15DBE25A350F}" type="pres">
      <dgm:prSet presAssocID="{E2231817-9568-4CF3-8674-52157034A44E}" presName="vert1" presStyleCnt="0"/>
      <dgm:spPr/>
    </dgm:pt>
    <dgm:pt modelId="{8CBC6646-ACFC-4754-967F-E603C1A3A3A9}" type="pres">
      <dgm:prSet presAssocID="{2DC89FC6-65AD-4570-8C89-1F29A1E83806}" presName="thickLine" presStyleLbl="alignNode1" presStyleIdx="3" presStyleCnt="5"/>
      <dgm:spPr/>
    </dgm:pt>
    <dgm:pt modelId="{4671C643-2A74-4190-873B-C756955DAAE1}" type="pres">
      <dgm:prSet presAssocID="{2DC89FC6-65AD-4570-8C89-1F29A1E83806}" presName="horz1" presStyleCnt="0"/>
      <dgm:spPr/>
    </dgm:pt>
    <dgm:pt modelId="{8A4EFB31-0F13-4F04-ABB0-3C4912008BBD}" type="pres">
      <dgm:prSet presAssocID="{2DC89FC6-65AD-4570-8C89-1F29A1E83806}" presName="tx1" presStyleLbl="revTx" presStyleIdx="3" presStyleCnt="5"/>
      <dgm:spPr/>
    </dgm:pt>
    <dgm:pt modelId="{8E26A3DB-B4F1-453B-83F6-9EC88C826929}" type="pres">
      <dgm:prSet presAssocID="{2DC89FC6-65AD-4570-8C89-1F29A1E83806}" presName="vert1" presStyleCnt="0"/>
      <dgm:spPr/>
    </dgm:pt>
    <dgm:pt modelId="{17927364-26BD-469D-AA83-FD3FD07458F1}" type="pres">
      <dgm:prSet presAssocID="{9FAC31D4-EE0F-4091-B5EF-D1C941A0FE3F}" presName="thickLine" presStyleLbl="alignNode1" presStyleIdx="4" presStyleCnt="5"/>
      <dgm:spPr/>
    </dgm:pt>
    <dgm:pt modelId="{9F289820-19A0-4C53-A38D-58672A8B0F82}" type="pres">
      <dgm:prSet presAssocID="{9FAC31D4-EE0F-4091-B5EF-D1C941A0FE3F}" presName="horz1" presStyleCnt="0"/>
      <dgm:spPr/>
    </dgm:pt>
    <dgm:pt modelId="{2BF91484-3BDD-4E44-AFA8-A54B455561A5}" type="pres">
      <dgm:prSet presAssocID="{9FAC31D4-EE0F-4091-B5EF-D1C941A0FE3F}" presName="tx1" presStyleLbl="revTx" presStyleIdx="4" presStyleCnt="5"/>
      <dgm:spPr/>
    </dgm:pt>
    <dgm:pt modelId="{6B677867-7D8D-4184-874A-21244B6FD154}" type="pres">
      <dgm:prSet presAssocID="{9FAC31D4-EE0F-4091-B5EF-D1C941A0FE3F}" presName="vert1" presStyleCnt="0"/>
      <dgm:spPr/>
    </dgm:pt>
  </dgm:ptLst>
  <dgm:cxnLst>
    <dgm:cxn modelId="{E6065C0C-958F-4CB7-9819-59B4BD771BA0}" srcId="{E1E67C00-7064-4B34-8B78-9EBC244E4966}" destId="{9FAC31D4-EE0F-4091-B5EF-D1C941A0FE3F}" srcOrd="4" destOrd="0" parTransId="{771E3399-9908-44D1-B1A1-9F5AA5F41D41}" sibTransId="{832223FF-7C5E-45A9-A818-29BAFE6AC76D}"/>
    <dgm:cxn modelId="{F0D09E34-F85A-444F-BD46-5D4A983778E8}" type="presOf" srcId="{2DC89FC6-65AD-4570-8C89-1F29A1E83806}" destId="{8A4EFB31-0F13-4F04-ABB0-3C4912008BBD}" srcOrd="0" destOrd="0" presId="urn:microsoft.com/office/officeart/2008/layout/LinedList"/>
    <dgm:cxn modelId="{49C80735-2D9C-4B36-BB8A-1781846621C2}" type="presOf" srcId="{E2231817-9568-4CF3-8674-52157034A44E}" destId="{95930533-8FA3-474A-91EA-CC8F5397369F}" srcOrd="0" destOrd="0" presId="urn:microsoft.com/office/officeart/2008/layout/LinedList"/>
    <dgm:cxn modelId="{AEE0034E-0595-444B-8245-FBCEE0A51E33}" type="presOf" srcId="{EC2E5799-4FAB-484C-AAC1-1568EA8E3844}" destId="{ADD6321A-B520-4064-B59F-D141CE10CB15}" srcOrd="0" destOrd="0" presId="urn:microsoft.com/office/officeart/2008/layout/LinedList"/>
    <dgm:cxn modelId="{CDFF3655-E446-4E8D-A6D0-0C3A689FF963}" type="presOf" srcId="{9FAC31D4-EE0F-4091-B5EF-D1C941A0FE3F}" destId="{2BF91484-3BDD-4E44-AFA8-A54B455561A5}" srcOrd="0" destOrd="0" presId="urn:microsoft.com/office/officeart/2008/layout/LinedList"/>
    <dgm:cxn modelId="{AD580A87-32A4-4A5F-9089-86AC990B739C}" srcId="{E1E67C00-7064-4B34-8B78-9EBC244E4966}" destId="{E2231817-9568-4CF3-8674-52157034A44E}" srcOrd="2" destOrd="0" parTransId="{7CC474E6-CF99-4480-B17F-F7E107A23795}" sibTransId="{5C75B899-0E3D-4D00-A23E-07CF47BF1FE4}"/>
    <dgm:cxn modelId="{862E2CA5-887E-426A-B023-FD2E950E1C09}" type="presOf" srcId="{E1E67C00-7064-4B34-8B78-9EBC244E4966}" destId="{577925DD-088F-44E4-AFC2-0ADA5A3BC5E6}" srcOrd="0" destOrd="0" presId="urn:microsoft.com/office/officeart/2008/layout/LinedList"/>
    <dgm:cxn modelId="{A9B625AA-5404-494D-AB49-4D34D5881E3E}" type="presOf" srcId="{01516F4D-41AB-4088-9C43-F8165368B19F}" destId="{267BCA2A-1725-4201-868B-F5749B281AAC}" srcOrd="0" destOrd="0" presId="urn:microsoft.com/office/officeart/2008/layout/LinedList"/>
    <dgm:cxn modelId="{3E4B6AAA-2741-46C4-8FBB-29EE4A5A9742}" srcId="{E1E67C00-7064-4B34-8B78-9EBC244E4966}" destId="{EC2E5799-4FAB-484C-AAC1-1568EA8E3844}" srcOrd="1" destOrd="0" parTransId="{BFE26886-36AD-4BF5-B73E-CD5F5204E8D7}" sibTransId="{A5E80FF2-AACF-4068-BC68-6D14B94077BB}"/>
    <dgm:cxn modelId="{F6AF5BAE-7E71-43F3-A14C-FA906609A3E2}" srcId="{E1E67C00-7064-4B34-8B78-9EBC244E4966}" destId="{2DC89FC6-65AD-4570-8C89-1F29A1E83806}" srcOrd="3" destOrd="0" parTransId="{BDF9AE25-0F5D-4729-9933-A046C384637A}" sibTransId="{AEA632E8-7B37-441E-8C06-EA79400C0354}"/>
    <dgm:cxn modelId="{860BA5F0-D7B0-4EBA-814A-4D0B46A9F131}" srcId="{E1E67C00-7064-4B34-8B78-9EBC244E4966}" destId="{01516F4D-41AB-4088-9C43-F8165368B19F}" srcOrd="0" destOrd="0" parTransId="{E23931FF-6E71-4514-AC03-7A05AA68E1C7}" sibTransId="{0E43D96E-84DC-456A-8409-D18C96168F12}"/>
    <dgm:cxn modelId="{FBA66DEE-8561-4F0A-AD03-AFA0A3BDE578}" type="presParOf" srcId="{577925DD-088F-44E4-AFC2-0ADA5A3BC5E6}" destId="{C1CA9CBE-BF85-412E-9578-1CF7008CE6F2}" srcOrd="0" destOrd="0" presId="urn:microsoft.com/office/officeart/2008/layout/LinedList"/>
    <dgm:cxn modelId="{3F9907D7-97BA-4EDB-AAE6-DCC0B27D035A}" type="presParOf" srcId="{577925DD-088F-44E4-AFC2-0ADA5A3BC5E6}" destId="{CA921423-5730-4161-A3DD-7D41BCEFB559}" srcOrd="1" destOrd="0" presId="urn:microsoft.com/office/officeart/2008/layout/LinedList"/>
    <dgm:cxn modelId="{9ECD58A6-3C33-49DF-9C48-437E3E28A76B}" type="presParOf" srcId="{CA921423-5730-4161-A3DD-7D41BCEFB559}" destId="{267BCA2A-1725-4201-868B-F5749B281AAC}" srcOrd="0" destOrd="0" presId="urn:microsoft.com/office/officeart/2008/layout/LinedList"/>
    <dgm:cxn modelId="{29B3530C-2CE5-416F-83D0-188468A0848C}" type="presParOf" srcId="{CA921423-5730-4161-A3DD-7D41BCEFB559}" destId="{100FA56D-18E4-4AB0-8947-2B7AF453F6B1}" srcOrd="1" destOrd="0" presId="urn:microsoft.com/office/officeart/2008/layout/LinedList"/>
    <dgm:cxn modelId="{B0090A82-6052-4950-9E0A-CE83732D0051}" type="presParOf" srcId="{577925DD-088F-44E4-AFC2-0ADA5A3BC5E6}" destId="{8DB1E5F8-8846-453E-A51D-05926B5AB65A}" srcOrd="2" destOrd="0" presId="urn:microsoft.com/office/officeart/2008/layout/LinedList"/>
    <dgm:cxn modelId="{3C9924A0-52A2-414B-89A2-0BAC5A2DDA21}" type="presParOf" srcId="{577925DD-088F-44E4-AFC2-0ADA5A3BC5E6}" destId="{3B70EAEE-0A9C-4381-B610-4A1C6A59E62D}" srcOrd="3" destOrd="0" presId="urn:microsoft.com/office/officeart/2008/layout/LinedList"/>
    <dgm:cxn modelId="{6762E304-B954-42B0-A8A8-02603018352B}" type="presParOf" srcId="{3B70EAEE-0A9C-4381-B610-4A1C6A59E62D}" destId="{ADD6321A-B520-4064-B59F-D141CE10CB15}" srcOrd="0" destOrd="0" presId="urn:microsoft.com/office/officeart/2008/layout/LinedList"/>
    <dgm:cxn modelId="{FA08D94E-53E8-4761-AC52-7C11BEFC9391}" type="presParOf" srcId="{3B70EAEE-0A9C-4381-B610-4A1C6A59E62D}" destId="{03F158D8-F0C7-498F-9312-CAA1D982506A}" srcOrd="1" destOrd="0" presId="urn:microsoft.com/office/officeart/2008/layout/LinedList"/>
    <dgm:cxn modelId="{32F16EF7-1E02-41B1-9127-53F32DAF517C}" type="presParOf" srcId="{577925DD-088F-44E4-AFC2-0ADA5A3BC5E6}" destId="{DE4985AE-A3A9-482C-9A62-AFCF95B3C716}" srcOrd="4" destOrd="0" presId="urn:microsoft.com/office/officeart/2008/layout/LinedList"/>
    <dgm:cxn modelId="{2B626531-3D73-4EF7-9152-B89BAB477536}" type="presParOf" srcId="{577925DD-088F-44E4-AFC2-0ADA5A3BC5E6}" destId="{4B94738C-B6B5-492D-BF53-AA91DD82C4F8}" srcOrd="5" destOrd="0" presId="urn:microsoft.com/office/officeart/2008/layout/LinedList"/>
    <dgm:cxn modelId="{8E457997-8A74-40C4-8BA1-92488BBC630B}" type="presParOf" srcId="{4B94738C-B6B5-492D-BF53-AA91DD82C4F8}" destId="{95930533-8FA3-474A-91EA-CC8F5397369F}" srcOrd="0" destOrd="0" presId="urn:microsoft.com/office/officeart/2008/layout/LinedList"/>
    <dgm:cxn modelId="{BD79A069-1269-49E7-BBAF-01918A174081}" type="presParOf" srcId="{4B94738C-B6B5-492D-BF53-AA91DD82C4F8}" destId="{3B6E968E-4F04-4B77-9D36-15DBE25A350F}" srcOrd="1" destOrd="0" presId="urn:microsoft.com/office/officeart/2008/layout/LinedList"/>
    <dgm:cxn modelId="{5990EA9F-3F16-4A1F-ABDB-07A01019FFB5}" type="presParOf" srcId="{577925DD-088F-44E4-AFC2-0ADA5A3BC5E6}" destId="{8CBC6646-ACFC-4754-967F-E603C1A3A3A9}" srcOrd="6" destOrd="0" presId="urn:microsoft.com/office/officeart/2008/layout/LinedList"/>
    <dgm:cxn modelId="{8CE1D23D-4CEE-4F69-BEAC-D3E65735321E}" type="presParOf" srcId="{577925DD-088F-44E4-AFC2-0ADA5A3BC5E6}" destId="{4671C643-2A74-4190-873B-C756955DAAE1}" srcOrd="7" destOrd="0" presId="urn:microsoft.com/office/officeart/2008/layout/LinedList"/>
    <dgm:cxn modelId="{4A195A63-3F04-42D6-9B2A-BE42EADB73C2}" type="presParOf" srcId="{4671C643-2A74-4190-873B-C756955DAAE1}" destId="{8A4EFB31-0F13-4F04-ABB0-3C4912008BBD}" srcOrd="0" destOrd="0" presId="urn:microsoft.com/office/officeart/2008/layout/LinedList"/>
    <dgm:cxn modelId="{02665079-BC5A-47E8-9331-544C2A57FE5A}" type="presParOf" srcId="{4671C643-2A74-4190-873B-C756955DAAE1}" destId="{8E26A3DB-B4F1-453B-83F6-9EC88C826929}" srcOrd="1" destOrd="0" presId="urn:microsoft.com/office/officeart/2008/layout/LinedList"/>
    <dgm:cxn modelId="{2FF5F9E2-5931-4F7C-AA4B-AAE04EC74C69}" type="presParOf" srcId="{577925DD-088F-44E4-AFC2-0ADA5A3BC5E6}" destId="{17927364-26BD-469D-AA83-FD3FD07458F1}" srcOrd="8" destOrd="0" presId="urn:microsoft.com/office/officeart/2008/layout/LinedList"/>
    <dgm:cxn modelId="{55F4C1A8-7F22-4CEA-9D0A-9CBF635CF403}" type="presParOf" srcId="{577925DD-088F-44E4-AFC2-0ADA5A3BC5E6}" destId="{9F289820-19A0-4C53-A38D-58672A8B0F82}" srcOrd="9" destOrd="0" presId="urn:microsoft.com/office/officeart/2008/layout/LinedList"/>
    <dgm:cxn modelId="{1B0C00A7-5814-428E-BD33-0816584B93C4}" type="presParOf" srcId="{9F289820-19A0-4C53-A38D-58672A8B0F82}" destId="{2BF91484-3BDD-4E44-AFA8-A54B455561A5}" srcOrd="0" destOrd="0" presId="urn:microsoft.com/office/officeart/2008/layout/LinedList"/>
    <dgm:cxn modelId="{FA237854-6A6A-46DA-9744-D69914EE6646}" type="presParOf" srcId="{9F289820-19A0-4C53-A38D-58672A8B0F82}" destId="{6B677867-7D8D-4184-874A-21244B6FD15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E7F067-2305-4A17-A9B5-3CD196FC10A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585B955-FDC9-4711-BB62-CBE578D0FBEB}">
      <dgm:prSet/>
      <dgm:spPr/>
      <dgm:t>
        <a:bodyPr/>
        <a:lstStyle/>
        <a:p>
          <a:pPr>
            <a:lnSpc>
              <a:spcPct val="100000"/>
            </a:lnSpc>
          </a:pPr>
          <a:r>
            <a:rPr lang="en-US"/>
            <a:t>Symptoms: Ear discharge, ear pain, hearing impairment.</a:t>
          </a:r>
        </a:p>
      </dgm:t>
    </dgm:pt>
    <dgm:pt modelId="{7D73DC63-19E0-4A23-A8DA-FA6F2EA9E02D}" cxnId="{EEC4129B-FC04-4B02-887B-D964A4204166}" type="parTrans">
      <dgm:prSet/>
      <dgm:spPr/>
      <dgm:t>
        <a:bodyPr/>
        <a:lstStyle/>
        <a:p>
          <a:endParaRPr lang="en-US"/>
        </a:p>
      </dgm:t>
    </dgm:pt>
    <dgm:pt modelId="{4E6F0DF3-C41F-4F22-B84C-D972A58A5738}" cxnId="{EEC4129B-FC04-4B02-887B-D964A4204166}" type="sibTrans">
      <dgm:prSet/>
      <dgm:spPr/>
      <dgm:t>
        <a:bodyPr/>
        <a:lstStyle/>
        <a:p>
          <a:pPr>
            <a:lnSpc>
              <a:spcPct val="100000"/>
            </a:lnSpc>
          </a:pPr>
          <a:endParaRPr lang="en-US"/>
        </a:p>
      </dgm:t>
    </dgm:pt>
    <dgm:pt modelId="{C4CACFDA-9F48-48FF-A20C-2997F7396CAA}">
      <dgm:prSet/>
      <dgm:spPr/>
      <dgm:t>
        <a:bodyPr/>
        <a:lstStyle/>
        <a:p>
          <a:pPr>
            <a:lnSpc>
              <a:spcPct val="100000"/>
            </a:lnSpc>
          </a:pPr>
          <a:r>
            <a:rPr lang="en-US"/>
            <a:t>Pathogenesis: Infection caused by bacteria entering the middle ear through the Eustachian tube; the most common pathogens are Streptococcus pneumoniae and Hemophilus influenzae.</a:t>
          </a:r>
        </a:p>
      </dgm:t>
    </dgm:pt>
    <dgm:pt modelId="{7C1457D3-C06B-40C3-B5AC-4E6D9C2E96F9}" cxnId="{65F947A0-4446-4C93-8ADB-7E16C8353675}" type="parTrans">
      <dgm:prSet/>
      <dgm:spPr/>
      <dgm:t>
        <a:bodyPr/>
        <a:lstStyle/>
        <a:p>
          <a:endParaRPr lang="en-US"/>
        </a:p>
      </dgm:t>
    </dgm:pt>
    <dgm:pt modelId="{A68A73D4-F9B3-48BF-BFFC-903C67FE52ED}" cxnId="{65F947A0-4446-4C93-8ADB-7E16C8353675}" type="sibTrans">
      <dgm:prSet/>
      <dgm:spPr/>
      <dgm:t>
        <a:bodyPr/>
        <a:lstStyle/>
        <a:p>
          <a:pPr>
            <a:lnSpc>
              <a:spcPct val="100000"/>
            </a:lnSpc>
          </a:pPr>
          <a:endParaRPr lang="en-US"/>
        </a:p>
      </dgm:t>
    </dgm:pt>
    <dgm:pt modelId="{0E541DAC-5534-474B-97A7-FA0FE7DF8FF7}">
      <dgm:prSet/>
      <dgm:spPr/>
      <dgm:t>
        <a:bodyPr/>
        <a:lstStyle/>
        <a:p>
          <a:pPr>
            <a:lnSpc>
              <a:spcPct val="100000"/>
            </a:lnSpc>
          </a:pPr>
          <a:r>
            <a:rPr lang="en-US"/>
            <a:t>Diagnosis: Otoscopy, hearing test.</a:t>
          </a:r>
        </a:p>
      </dgm:t>
    </dgm:pt>
    <dgm:pt modelId="{7AC41273-1912-449E-879D-06B0C9F946C0}" cxnId="{5BD4B5D2-1F1E-439A-AC31-D1F63112D7D8}" type="parTrans">
      <dgm:prSet/>
      <dgm:spPr/>
      <dgm:t>
        <a:bodyPr/>
        <a:lstStyle/>
        <a:p>
          <a:endParaRPr lang="en-US"/>
        </a:p>
      </dgm:t>
    </dgm:pt>
    <dgm:pt modelId="{195DC78B-D2D5-4F37-A72B-1CC183718D0B}" cxnId="{5BD4B5D2-1F1E-439A-AC31-D1F63112D7D8}" type="sibTrans">
      <dgm:prSet/>
      <dgm:spPr/>
      <dgm:t>
        <a:bodyPr/>
        <a:lstStyle/>
        <a:p>
          <a:pPr>
            <a:lnSpc>
              <a:spcPct val="100000"/>
            </a:lnSpc>
          </a:pPr>
          <a:endParaRPr lang="en-US"/>
        </a:p>
      </dgm:t>
    </dgm:pt>
    <dgm:pt modelId="{3070A9F9-8254-4416-A6C6-E6FBD4566AF4}">
      <dgm:prSet/>
      <dgm:spPr/>
      <dgm:t>
        <a:bodyPr/>
        <a:lstStyle/>
        <a:p>
          <a:pPr>
            <a:lnSpc>
              <a:spcPct val="100000"/>
            </a:lnSpc>
          </a:pPr>
          <a:r>
            <a:rPr lang="en-US"/>
            <a:t>Acute Otitis Media (symptoms present for less than three months): Oral antibiotics for 10-14 days.</a:t>
          </a:r>
        </a:p>
      </dgm:t>
    </dgm:pt>
    <dgm:pt modelId="{BAEC7695-9958-402E-A77C-416EE83F4C48}" cxnId="{E3624D26-85E6-47F0-AA79-87144C6A61C8}" type="parTrans">
      <dgm:prSet/>
      <dgm:spPr/>
      <dgm:t>
        <a:bodyPr/>
        <a:lstStyle/>
        <a:p>
          <a:endParaRPr lang="en-US"/>
        </a:p>
      </dgm:t>
    </dgm:pt>
    <dgm:pt modelId="{73528424-B423-4443-850B-D0334954919B}" cxnId="{E3624D26-85E6-47F0-AA79-87144C6A61C8}" type="sibTrans">
      <dgm:prSet/>
      <dgm:spPr/>
      <dgm:t>
        <a:bodyPr/>
        <a:lstStyle/>
        <a:p>
          <a:pPr>
            <a:lnSpc>
              <a:spcPct val="100000"/>
            </a:lnSpc>
          </a:pPr>
          <a:endParaRPr lang="en-US"/>
        </a:p>
      </dgm:t>
    </dgm:pt>
    <dgm:pt modelId="{C31151EE-E480-4EC9-B5FC-2A12B25BC549}">
      <dgm:prSet/>
      <dgm:spPr/>
      <dgm:t>
        <a:bodyPr/>
        <a:lstStyle/>
        <a:p>
          <a:pPr>
            <a:lnSpc>
              <a:spcPct val="100000"/>
            </a:lnSpc>
          </a:pPr>
          <a:r>
            <a:rPr lang="en-US"/>
            <a:t>Chronic Otitis Media (symptoms present for more than three months): Control acute infection symptoms if there is pus (local treatment and antibiotic therapy), consider surgical repair of the eardrum.</a:t>
          </a:r>
        </a:p>
      </dgm:t>
    </dgm:pt>
    <dgm:pt modelId="{E1B3596C-000D-4D4A-B924-F5C54B30D29A}" cxnId="{E6CECF44-E67B-47D7-8600-0E3DE27238F9}" type="parTrans">
      <dgm:prSet/>
      <dgm:spPr/>
      <dgm:t>
        <a:bodyPr/>
        <a:lstStyle/>
        <a:p>
          <a:endParaRPr lang="en-US"/>
        </a:p>
      </dgm:t>
    </dgm:pt>
    <dgm:pt modelId="{4D545072-AF36-4044-9CF6-82EB957EDE6A}" cxnId="{E6CECF44-E67B-47D7-8600-0E3DE27238F9}" type="sibTrans">
      <dgm:prSet/>
      <dgm:spPr/>
      <dgm:t>
        <a:bodyPr/>
        <a:lstStyle/>
        <a:p>
          <a:pPr>
            <a:lnSpc>
              <a:spcPct val="100000"/>
            </a:lnSpc>
          </a:pPr>
          <a:endParaRPr lang="en-US"/>
        </a:p>
      </dgm:t>
    </dgm:pt>
    <dgm:pt modelId="{88CAFE26-2BDF-4742-B595-CE1DE2C9354C}">
      <dgm:prSet/>
      <dgm:spPr/>
      <dgm:t>
        <a:bodyPr/>
        <a:lstStyle/>
        <a:p>
          <a:pPr>
            <a:lnSpc>
              <a:spcPct val="100000"/>
            </a:lnSpc>
          </a:pPr>
          <a:r>
            <a:rPr lang="en-US"/>
            <a:t>Serous Otitis Media: If no improvement after three months of observation or air-bone gap exceeds 30 decibels, consider the placement of middle ear ventilation tubes.</a:t>
          </a:r>
        </a:p>
      </dgm:t>
    </dgm:pt>
    <dgm:pt modelId="{A17EB137-21F4-4503-B371-0C57BE13D9F7}" cxnId="{8CC7AA9B-37D4-42F9-BCD1-88C5EDACD49C}" type="parTrans">
      <dgm:prSet/>
      <dgm:spPr/>
      <dgm:t>
        <a:bodyPr/>
        <a:lstStyle/>
        <a:p>
          <a:endParaRPr lang="en-US"/>
        </a:p>
      </dgm:t>
    </dgm:pt>
    <dgm:pt modelId="{173519C1-8FA4-40C3-8125-D38EC256DCA9}" cxnId="{8CC7AA9B-37D4-42F9-BCD1-88C5EDACD49C}" type="sibTrans">
      <dgm:prSet/>
      <dgm:spPr/>
      <dgm:t>
        <a:bodyPr/>
        <a:lstStyle/>
        <a:p>
          <a:endParaRPr lang="en-US"/>
        </a:p>
      </dgm:t>
    </dgm:pt>
    <dgm:pt modelId="{40196730-1DD9-4781-B55E-867133457F68}" type="pres">
      <dgm:prSet presAssocID="{5CE7F067-2305-4A17-A9B5-3CD196FC10AC}" presName="root" presStyleCnt="0">
        <dgm:presLayoutVars>
          <dgm:dir/>
          <dgm:resizeHandles val="exact"/>
        </dgm:presLayoutVars>
      </dgm:prSet>
      <dgm:spPr/>
    </dgm:pt>
    <dgm:pt modelId="{251BCB31-904E-4809-9B49-6E065B6292F8}" type="pres">
      <dgm:prSet presAssocID="{5CE7F067-2305-4A17-A9B5-3CD196FC10AC}" presName="container" presStyleCnt="0">
        <dgm:presLayoutVars>
          <dgm:dir/>
          <dgm:resizeHandles val="exact"/>
        </dgm:presLayoutVars>
      </dgm:prSet>
      <dgm:spPr/>
    </dgm:pt>
    <dgm:pt modelId="{83788B53-4FB4-4298-BEE4-CA63B4352BF2}" type="pres">
      <dgm:prSet presAssocID="{3585B955-FDC9-4711-BB62-CBE578D0FBEB}" presName="compNode" presStyleCnt="0"/>
      <dgm:spPr/>
    </dgm:pt>
    <dgm:pt modelId="{9FB93CF4-6B37-4838-BDBA-D01B888C0628}" type="pres">
      <dgm:prSet presAssocID="{3585B955-FDC9-4711-BB62-CBE578D0FBEB}" presName="iconBgRect" presStyleLbl="bgShp" presStyleIdx="0" presStyleCnt="6"/>
      <dgm:spPr/>
    </dgm:pt>
    <dgm:pt modelId="{D6798547-681C-4D1D-9945-7F68A976FDE5}" type="pres">
      <dgm:prSet presAssocID="{3585B955-FDC9-4711-BB62-CBE578D0FBE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01DB96A2-21AE-485D-872B-ADCAFC55BDCC}" type="pres">
      <dgm:prSet presAssocID="{3585B955-FDC9-4711-BB62-CBE578D0FBEB}" presName="spaceRect" presStyleCnt="0"/>
      <dgm:spPr/>
    </dgm:pt>
    <dgm:pt modelId="{7F5B29D9-4E64-4C8F-B28F-F5956DB52238}" type="pres">
      <dgm:prSet presAssocID="{3585B955-FDC9-4711-BB62-CBE578D0FBEB}" presName="textRect" presStyleLbl="revTx" presStyleIdx="0" presStyleCnt="6">
        <dgm:presLayoutVars>
          <dgm:chMax val="1"/>
          <dgm:chPref val="1"/>
        </dgm:presLayoutVars>
      </dgm:prSet>
      <dgm:spPr/>
    </dgm:pt>
    <dgm:pt modelId="{449BDD60-FF4B-4523-9448-067CFD78E4CB}" type="pres">
      <dgm:prSet presAssocID="{4E6F0DF3-C41F-4F22-B84C-D972A58A5738}" presName="sibTrans" presStyleLbl="sibTrans2D1" presStyleIdx="0" presStyleCnt="0"/>
      <dgm:spPr/>
    </dgm:pt>
    <dgm:pt modelId="{58A24D5D-1125-4D61-AE96-91D7D6A746B7}" type="pres">
      <dgm:prSet presAssocID="{C4CACFDA-9F48-48FF-A20C-2997F7396CAA}" presName="compNode" presStyleCnt="0"/>
      <dgm:spPr/>
    </dgm:pt>
    <dgm:pt modelId="{D97C25A8-2591-4ABD-85B7-11781BD1D9C6}" type="pres">
      <dgm:prSet presAssocID="{C4CACFDA-9F48-48FF-A20C-2997F7396CAA}" presName="iconBgRect" presStyleLbl="bgShp" presStyleIdx="1" presStyleCnt="6"/>
      <dgm:spPr/>
    </dgm:pt>
    <dgm:pt modelId="{2BC0C508-C1DC-40DA-9F1E-0497C842A6E5}" type="pres">
      <dgm:prSet presAssocID="{C4CACFDA-9F48-48FF-A20C-2997F7396CA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17EF7067-7906-486F-ADB1-DE18E9CC419E}" type="pres">
      <dgm:prSet presAssocID="{C4CACFDA-9F48-48FF-A20C-2997F7396CAA}" presName="spaceRect" presStyleCnt="0"/>
      <dgm:spPr/>
    </dgm:pt>
    <dgm:pt modelId="{B58CECFA-CA4D-4813-84A6-868B903B80B3}" type="pres">
      <dgm:prSet presAssocID="{C4CACFDA-9F48-48FF-A20C-2997F7396CAA}" presName="textRect" presStyleLbl="revTx" presStyleIdx="1" presStyleCnt="6">
        <dgm:presLayoutVars>
          <dgm:chMax val="1"/>
          <dgm:chPref val="1"/>
        </dgm:presLayoutVars>
      </dgm:prSet>
      <dgm:spPr/>
    </dgm:pt>
    <dgm:pt modelId="{3F6A2FF5-F4BE-4349-800D-293DA6E52C78}" type="pres">
      <dgm:prSet presAssocID="{A68A73D4-F9B3-48BF-BFFC-903C67FE52ED}" presName="sibTrans" presStyleLbl="sibTrans2D1" presStyleIdx="0" presStyleCnt="0"/>
      <dgm:spPr/>
    </dgm:pt>
    <dgm:pt modelId="{04ADE67C-6D4D-41AF-8F93-BD736C34BABC}" type="pres">
      <dgm:prSet presAssocID="{0E541DAC-5534-474B-97A7-FA0FE7DF8FF7}" presName="compNode" presStyleCnt="0"/>
      <dgm:spPr/>
    </dgm:pt>
    <dgm:pt modelId="{CB755DFD-D0A5-4745-B496-448E6DBA566A}" type="pres">
      <dgm:prSet presAssocID="{0E541DAC-5534-474B-97A7-FA0FE7DF8FF7}" presName="iconBgRect" presStyleLbl="bgShp" presStyleIdx="2" presStyleCnt="6"/>
      <dgm:spPr/>
    </dgm:pt>
    <dgm:pt modelId="{2097ABA8-53CC-4ACB-B352-EE641E49B6C9}" type="pres">
      <dgm:prSet presAssocID="{0E541DAC-5534-474B-97A7-FA0FE7DF8FF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C8195BC1-9963-4E3B-98A1-2D1723221543}" type="pres">
      <dgm:prSet presAssocID="{0E541DAC-5534-474B-97A7-FA0FE7DF8FF7}" presName="spaceRect" presStyleCnt="0"/>
      <dgm:spPr/>
    </dgm:pt>
    <dgm:pt modelId="{E6229AA8-4CDC-4689-8C7E-5C9EDA3BAF8A}" type="pres">
      <dgm:prSet presAssocID="{0E541DAC-5534-474B-97A7-FA0FE7DF8FF7}" presName="textRect" presStyleLbl="revTx" presStyleIdx="2" presStyleCnt="6">
        <dgm:presLayoutVars>
          <dgm:chMax val="1"/>
          <dgm:chPref val="1"/>
        </dgm:presLayoutVars>
      </dgm:prSet>
      <dgm:spPr/>
    </dgm:pt>
    <dgm:pt modelId="{4D9185FF-BE08-41CB-967B-C1D4DD1A45D8}" type="pres">
      <dgm:prSet presAssocID="{195DC78B-D2D5-4F37-A72B-1CC183718D0B}" presName="sibTrans" presStyleLbl="sibTrans2D1" presStyleIdx="0" presStyleCnt="0"/>
      <dgm:spPr/>
    </dgm:pt>
    <dgm:pt modelId="{1D0127F4-9A51-4C25-8B94-281C9F279EF4}" type="pres">
      <dgm:prSet presAssocID="{3070A9F9-8254-4416-A6C6-E6FBD4566AF4}" presName="compNode" presStyleCnt="0"/>
      <dgm:spPr/>
    </dgm:pt>
    <dgm:pt modelId="{63274BF8-3DEA-4480-8D83-DDD737E677F2}" type="pres">
      <dgm:prSet presAssocID="{3070A9F9-8254-4416-A6C6-E6FBD4566AF4}" presName="iconBgRect" presStyleLbl="bgShp" presStyleIdx="3" presStyleCnt="6"/>
      <dgm:spPr/>
    </dgm:pt>
    <dgm:pt modelId="{E5BCD60E-2FCF-4589-99DE-F0A315FEDE68}" type="pres">
      <dgm:prSet presAssocID="{3070A9F9-8254-4416-A6C6-E6FBD4566AF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D9159BDA-AC34-4BBD-B9A1-DF4E3E4A95EF}" type="pres">
      <dgm:prSet presAssocID="{3070A9F9-8254-4416-A6C6-E6FBD4566AF4}" presName="spaceRect" presStyleCnt="0"/>
      <dgm:spPr/>
    </dgm:pt>
    <dgm:pt modelId="{933E70C8-4F16-46E3-8BD5-7560708DAF70}" type="pres">
      <dgm:prSet presAssocID="{3070A9F9-8254-4416-A6C6-E6FBD4566AF4}" presName="textRect" presStyleLbl="revTx" presStyleIdx="3" presStyleCnt="6">
        <dgm:presLayoutVars>
          <dgm:chMax val="1"/>
          <dgm:chPref val="1"/>
        </dgm:presLayoutVars>
      </dgm:prSet>
      <dgm:spPr/>
    </dgm:pt>
    <dgm:pt modelId="{9E191388-47E5-498E-8EF5-F613DE2B085A}" type="pres">
      <dgm:prSet presAssocID="{73528424-B423-4443-850B-D0334954919B}" presName="sibTrans" presStyleLbl="sibTrans2D1" presStyleIdx="0" presStyleCnt="0"/>
      <dgm:spPr/>
    </dgm:pt>
    <dgm:pt modelId="{88CB8FA1-6D27-4C8C-8D5B-28B76D503FA5}" type="pres">
      <dgm:prSet presAssocID="{C31151EE-E480-4EC9-B5FC-2A12B25BC549}" presName="compNode" presStyleCnt="0"/>
      <dgm:spPr/>
    </dgm:pt>
    <dgm:pt modelId="{EA6DE191-CA87-4072-86AB-E57E94D7361C}" type="pres">
      <dgm:prSet presAssocID="{C31151EE-E480-4EC9-B5FC-2A12B25BC549}" presName="iconBgRect" presStyleLbl="bgShp" presStyleIdx="4" presStyleCnt="6"/>
      <dgm:spPr/>
    </dgm:pt>
    <dgm:pt modelId="{5A48143E-16F4-4039-B860-8BE477F811E7}" type="pres">
      <dgm:prSet presAssocID="{C31151EE-E480-4EC9-B5FC-2A12B25BC54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7EA01D0D-146C-4227-B3C6-8E4B9571308C}" type="pres">
      <dgm:prSet presAssocID="{C31151EE-E480-4EC9-B5FC-2A12B25BC549}" presName="spaceRect" presStyleCnt="0"/>
      <dgm:spPr/>
    </dgm:pt>
    <dgm:pt modelId="{02E9CCDE-85AC-407A-B8FF-C0A3F35CA1B6}" type="pres">
      <dgm:prSet presAssocID="{C31151EE-E480-4EC9-B5FC-2A12B25BC549}" presName="textRect" presStyleLbl="revTx" presStyleIdx="4" presStyleCnt="6">
        <dgm:presLayoutVars>
          <dgm:chMax val="1"/>
          <dgm:chPref val="1"/>
        </dgm:presLayoutVars>
      </dgm:prSet>
      <dgm:spPr/>
    </dgm:pt>
    <dgm:pt modelId="{F0047E9C-601D-4A7B-8637-85BC57088E7B}" type="pres">
      <dgm:prSet presAssocID="{4D545072-AF36-4044-9CF6-82EB957EDE6A}" presName="sibTrans" presStyleLbl="sibTrans2D1" presStyleIdx="0" presStyleCnt="0"/>
      <dgm:spPr/>
    </dgm:pt>
    <dgm:pt modelId="{567B8C2B-BAC2-476F-961D-2F4C2AD20109}" type="pres">
      <dgm:prSet presAssocID="{88CAFE26-2BDF-4742-B595-CE1DE2C9354C}" presName="compNode" presStyleCnt="0"/>
      <dgm:spPr/>
    </dgm:pt>
    <dgm:pt modelId="{BEDDB71D-9128-4315-92DF-454BA5A547FB}" type="pres">
      <dgm:prSet presAssocID="{88CAFE26-2BDF-4742-B595-CE1DE2C9354C}" presName="iconBgRect" presStyleLbl="bgShp" presStyleIdx="5" presStyleCnt="6"/>
      <dgm:spPr/>
    </dgm:pt>
    <dgm:pt modelId="{306CCB9F-5786-442D-B3A3-09A296AB5804}" type="pres">
      <dgm:prSet presAssocID="{88CAFE26-2BDF-4742-B595-CE1DE2C9354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pt>
    <dgm:pt modelId="{E2E22F5C-119D-438E-896D-B009D4C90B35}" type="pres">
      <dgm:prSet presAssocID="{88CAFE26-2BDF-4742-B595-CE1DE2C9354C}" presName="spaceRect" presStyleCnt="0"/>
      <dgm:spPr/>
    </dgm:pt>
    <dgm:pt modelId="{C609D874-C1B1-40E3-ADD1-BC4C4B704949}" type="pres">
      <dgm:prSet presAssocID="{88CAFE26-2BDF-4742-B595-CE1DE2C9354C}" presName="textRect" presStyleLbl="revTx" presStyleIdx="5" presStyleCnt="6">
        <dgm:presLayoutVars>
          <dgm:chMax val="1"/>
          <dgm:chPref val="1"/>
        </dgm:presLayoutVars>
      </dgm:prSet>
      <dgm:spPr/>
    </dgm:pt>
  </dgm:ptLst>
  <dgm:cxnLst>
    <dgm:cxn modelId="{FE824C19-6946-461D-BA4F-828360AFAA07}" type="presOf" srcId="{4D545072-AF36-4044-9CF6-82EB957EDE6A}" destId="{F0047E9C-601D-4A7B-8637-85BC57088E7B}" srcOrd="0" destOrd="0" presId="urn:microsoft.com/office/officeart/2018/2/layout/IconCircleList"/>
    <dgm:cxn modelId="{063DA625-16FB-43E5-A1DB-458971F67E70}" type="presOf" srcId="{3070A9F9-8254-4416-A6C6-E6FBD4566AF4}" destId="{933E70C8-4F16-46E3-8BD5-7560708DAF70}" srcOrd="0" destOrd="0" presId="urn:microsoft.com/office/officeart/2018/2/layout/IconCircleList"/>
    <dgm:cxn modelId="{E3624D26-85E6-47F0-AA79-87144C6A61C8}" srcId="{5CE7F067-2305-4A17-A9B5-3CD196FC10AC}" destId="{3070A9F9-8254-4416-A6C6-E6FBD4566AF4}" srcOrd="3" destOrd="0" parTransId="{BAEC7695-9958-402E-A77C-416EE83F4C48}" sibTransId="{73528424-B423-4443-850B-D0334954919B}"/>
    <dgm:cxn modelId="{68CAA72F-4086-4580-B59B-84F9BF41838B}" type="presOf" srcId="{88CAFE26-2BDF-4742-B595-CE1DE2C9354C}" destId="{C609D874-C1B1-40E3-ADD1-BC4C4B704949}" srcOrd="0" destOrd="0" presId="urn:microsoft.com/office/officeart/2018/2/layout/IconCircleList"/>
    <dgm:cxn modelId="{E6CECF44-E67B-47D7-8600-0E3DE27238F9}" srcId="{5CE7F067-2305-4A17-A9B5-3CD196FC10AC}" destId="{C31151EE-E480-4EC9-B5FC-2A12B25BC549}" srcOrd="4" destOrd="0" parTransId="{E1B3596C-000D-4D4A-B924-F5C54B30D29A}" sibTransId="{4D545072-AF36-4044-9CF6-82EB957EDE6A}"/>
    <dgm:cxn modelId="{2DE1A047-3C7B-4CB4-BD08-8B9B222D951A}" type="presOf" srcId="{C31151EE-E480-4EC9-B5FC-2A12B25BC549}" destId="{02E9CCDE-85AC-407A-B8FF-C0A3F35CA1B6}" srcOrd="0" destOrd="0" presId="urn:microsoft.com/office/officeart/2018/2/layout/IconCircleList"/>
    <dgm:cxn modelId="{2C3F6D7D-7623-48BE-968C-F93DDE90C7C6}" type="presOf" srcId="{5CE7F067-2305-4A17-A9B5-3CD196FC10AC}" destId="{40196730-1DD9-4781-B55E-867133457F68}" srcOrd="0" destOrd="0" presId="urn:microsoft.com/office/officeart/2018/2/layout/IconCircleList"/>
    <dgm:cxn modelId="{0DC5567F-80FE-4A54-993B-BC870D08EFE5}" type="presOf" srcId="{3585B955-FDC9-4711-BB62-CBE578D0FBEB}" destId="{7F5B29D9-4E64-4C8F-B28F-F5956DB52238}" srcOrd="0" destOrd="0" presId="urn:microsoft.com/office/officeart/2018/2/layout/IconCircleList"/>
    <dgm:cxn modelId="{EEC4129B-FC04-4B02-887B-D964A4204166}" srcId="{5CE7F067-2305-4A17-A9B5-3CD196FC10AC}" destId="{3585B955-FDC9-4711-BB62-CBE578D0FBEB}" srcOrd="0" destOrd="0" parTransId="{7D73DC63-19E0-4A23-A8DA-FA6F2EA9E02D}" sibTransId="{4E6F0DF3-C41F-4F22-B84C-D972A58A5738}"/>
    <dgm:cxn modelId="{8CC7AA9B-37D4-42F9-BCD1-88C5EDACD49C}" srcId="{5CE7F067-2305-4A17-A9B5-3CD196FC10AC}" destId="{88CAFE26-2BDF-4742-B595-CE1DE2C9354C}" srcOrd="5" destOrd="0" parTransId="{A17EB137-21F4-4503-B371-0C57BE13D9F7}" sibTransId="{173519C1-8FA4-40C3-8125-D38EC256DCA9}"/>
    <dgm:cxn modelId="{65F947A0-4446-4C93-8ADB-7E16C8353675}" srcId="{5CE7F067-2305-4A17-A9B5-3CD196FC10AC}" destId="{C4CACFDA-9F48-48FF-A20C-2997F7396CAA}" srcOrd="1" destOrd="0" parTransId="{7C1457D3-C06B-40C3-B5AC-4E6D9C2E96F9}" sibTransId="{A68A73D4-F9B3-48BF-BFFC-903C67FE52ED}"/>
    <dgm:cxn modelId="{11A8DEC0-80E6-40A7-8029-69CC7FD28159}" type="presOf" srcId="{4E6F0DF3-C41F-4F22-B84C-D972A58A5738}" destId="{449BDD60-FF4B-4523-9448-067CFD78E4CB}" srcOrd="0" destOrd="0" presId="urn:microsoft.com/office/officeart/2018/2/layout/IconCircleList"/>
    <dgm:cxn modelId="{AAF04FC7-A989-43B8-9A26-F9A19E77E54D}" type="presOf" srcId="{195DC78B-D2D5-4F37-A72B-1CC183718D0B}" destId="{4D9185FF-BE08-41CB-967B-C1D4DD1A45D8}" srcOrd="0" destOrd="0" presId="urn:microsoft.com/office/officeart/2018/2/layout/IconCircleList"/>
    <dgm:cxn modelId="{9F0BBBD0-25B6-436F-8588-3880FCBAFCA3}" type="presOf" srcId="{A68A73D4-F9B3-48BF-BFFC-903C67FE52ED}" destId="{3F6A2FF5-F4BE-4349-800D-293DA6E52C78}" srcOrd="0" destOrd="0" presId="urn:microsoft.com/office/officeart/2018/2/layout/IconCircleList"/>
    <dgm:cxn modelId="{5BD4B5D2-1F1E-439A-AC31-D1F63112D7D8}" srcId="{5CE7F067-2305-4A17-A9B5-3CD196FC10AC}" destId="{0E541DAC-5534-474B-97A7-FA0FE7DF8FF7}" srcOrd="2" destOrd="0" parTransId="{7AC41273-1912-449E-879D-06B0C9F946C0}" sibTransId="{195DC78B-D2D5-4F37-A72B-1CC183718D0B}"/>
    <dgm:cxn modelId="{4D17ADD5-4E67-48FD-B5D5-FFD0CFA49156}" type="presOf" srcId="{73528424-B423-4443-850B-D0334954919B}" destId="{9E191388-47E5-498E-8EF5-F613DE2B085A}" srcOrd="0" destOrd="0" presId="urn:microsoft.com/office/officeart/2018/2/layout/IconCircleList"/>
    <dgm:cxn modelId="{1C7AAED8-8394-46A6-B355-6C011F5BF723}" type="presOf" srcId="{0E541DAC-5534-474B-97A7-FA0FE7DF8FF7}" destId="{E6229AA8-4CDC-4689-8C7E-5C9EDA3BAF8A}" srcOrd="0" destOrd="0" presId="urn:microsoft.com/office/officeart/2018/2/layout/IconCircleList"/>
    <dgm:cxn modelId="{9DD46AFC-BF2C-4004-8CB4-3161CFF09FCB}" type="presOf" srcId="{C4CACFDA-9F48-48FF-A20C-2997F7396CAA}" destId="{B58CECFA-CA4D-4813-84A6-868B903B80B3}" srcOrd="0" destOrd="0" presId="urn:microsoft.com/office/officeart/2018/2/layout/IconCircleList"/>
    <dgm:cxn modelId="{B0E542B5-89DC-457C-B34E-E109AEC6801F}" type="presParOf" srcId="{40196730-1DD9-4781-B55E-867133457F68}" destId="{251BCB31-904E-4809-9B49-6E065B6292F8}" srcOrd="0" destOrd="0" presId="urn:microsoft.com/office/officeart/2018/2/layout/IconCircleList"/>
    <dgm:cxn modelId="{6D8010F5-EF6A-4840-AAEB-EF1A2144DA52}" type="presParOf" srcId="{251BCB31-904E-4809-9B49-6E065B6292F8}" destId="{83788B53-4FB4-4298-BEE4-CA63B4352BF2}" srcOrd="0" destOrd="0" presId="urn:microsoft.com/office/officeart/2018/2/layout/IconCircleList"/>
    <dgm:cxn modelId="{50A8F1EA-A6D8-4536-988E-9A01E7684FCF}" type="presParOf" srcId="{83788B53-4FB4-4298-BEE4-CA63B4352BF2}" destId="{9FB93CF4-6B37-4838-BDBA-D01B888C0628}" srcOrd="0" destOrd="0" presId="urn:microsoft.com/office/officeart/2018/2/layout/IconCircleList"/>
    <dgm:cxn modelId="{90D7153E-508B-407B-B1D8-E4BA48F732B9}" type="presParOf" srcId="{83788B53-4FB4-4298-BEE4-CA63B4352BF2}" destId="{D6798547-681C-4D1D-9945-7F68A976FDE5}" srcOrd="1" destOrd="0" presId="urn:microsoft.com/office/officeart/2018/2/layout/IconCircleList"/>
    <dgm:cxn modelId="{9E69A5AC-1424-4028-8765-76990ED9EE3A}" type="presParOf" srcId="{83788B53-4FB4-4298-BEE4-CA63B4352BF2}" destId="{01DB96A2-21AE-485D-872B-ADCAFC55BDCC}" srcOrd="2" destOrd="0" presId="urn:microsoft.com/office/officeart/2018/2/layout/IconCircleList"/>
    <dgm:cxn modelId="{219CFC5C-F40D-4B39-BE01-A2F23451FB9F}" type="presParOf" srcId="{83788B53-4FB4-4298-BEE4-CA63B4352BF2}" destId="{7F5B29D9-4E64-4C8F-B28F-F5956DB52238}" srcOrd="3" destOrd="0" presId="urn:microsoft.com/office/officeart/2018/2/layout/IconCircleList"/>
    <dgm:cxn modelId="{D95B54E4-755D-4E46-BEF6-393C32806722}" type="presParOf" srcId="{251BCB31-904E-4809-9B49-6E065B6292F8}" destId="{449BDD60-FF4B-4523-9448-067CFD78E4CB}" srcOrd="1" destOrd="0" presId="urn:microsoft.com/office/officeart/2018/2/layout/IconCircleList"/>
    <dgm:cxn modelId="{622A9DA1-93C5-481D-B3DF-62B8A3C2A69C}" type="presParOf" srcId="{251BCB31-904E-4809-9B49-6E065B6292F8}" destId="{58A24D5D-1125-4D61-AE96-91D7D6A746B7}" srcOrd="2" destOrd="0" presId="urn:microsoft.com/office/officeart/2018/2/layout/IconCircleList"/>
    <dgm:cxn modelId="{199D6D78-D0F1-41ED-BF75-AA9E25F3368F}" type="presParOf" srcId="{58A24D5D-1125-4D61-AE96-91D7D6A746B7}" destId="{D97C25A8-2591-4ABD-85B7-11781BD1D9C6}" srcOrd="0" destOrd="0" presId="urn:microsoft.com/office/officeart/2018/2/layout/IconCircleList"/>
    <dgm:cxn modelId="{2E9B3149-6845-4E42-84D3-09A329E28135}" type="presParOf" srcId="{58A24D5D-1125-4D61-AE96-91D7D6A746B7}" destId="{2BC0C508-C1DC-40DA-9F1E-0497C842A6E5}" srcOrd="1" destOrd="0" presId="urn:microsoft.com/office/officeart/2018/2/layout/IconCircleList"/>
    <dgm:cxn modelId="{B1CA58FF-82E1-4A3C-94EE-40F9C3FC0AD6}" type="presParOf" srcId="{58A24D5D-1125-4D61-AE96-91D7D6A746B7}" destId="{17EF7067-7906-486F-ADB1-DE18E9CC419E}" srcOrd="2" destOrd="0" presId="urn:microsoft.com/office/officeart/2018/2/layout/IconCircleList"/>
    <dgm:cxn modelId="{F59DB92B-6E7B-44CB-8E4B-B1034893A306}" type="presParOf" srcId="{58A24D5D-1125-4D61-AE96-91D7D6A746B7}" destId="{B58CECFA-CA4D-4813-84A6-868B903B80B3}" srcOrd="3" destOrd="0" presId="urn:microsoft.com/office/officeart/2018/2/layout/IconCircleList"/>
    <dgm:cxn modelId="{74944E42-70FA-4674-993C-2E1BFFFF6C7A}" type="presParOf" srcId="{251BCB31-904E-4809-9B49-6E065B6292F8}" destId="{3F6A2FF5-F4BE-4349-800D-293DA6E52C78}" srcOrd="3" destOrd="0" presId="urn:microsoft.com/office/officeart/2018/2/layout/IconCircleList"/>
    <dgm:cxn modelId="{DF350521-18B7-4277-8393-30883FD530AC}" type="presParOf" srcId="{251BCB31-904E-4809-9B49-6E065B6292F8}" destId="{04ADE67C-6D4D-41AF-8F93-BD736C34BABC}" srcOrd="4" destOrd="0" presId="urn:microsoft.com/office/officeart/2018/2/layout/IconCircleList"/>
    <dgm:cxn modelId="{346D0757-AC33-4648-A06F-1CA6FEC6A67C}" type="presParOf" srcId="{04ADE67C-6D4D-41AF-8F93-BD736C34BABC}" destId="{CB755DFD-D0A5-4745-B496-448E6DBA566A}" srcOrd="0" destOrd="0" presId="urn:microsoft.com/office/officeart/2018/2/layout/IconCircleList"/>
    <dgm:cxn modelId="{122CE206-AB36-4E7E-9819-6F1009DA3712}" type="presParOf" srcId="{04ADE67C-6D4D-41AF-8F93-BD736C34BABC}" destId="{2097ABA8-53CC-4ACB-B352-EE641E49B6C9}" srcOrd="1" destOrd="0" presId="urn:microsoft.com/office/officeart/2018/2/layout/IconCircleList"/>
    <dgm:cxn modelId="{C3F98087-A99B-4804-B67F-AC399ED0D6E1}" type="presParOf" srcId="{04ADE67C-6D4D-41AF-8F93-BD736C34BABC}" destId="{C8195BC1-9963-4E3B-98A1-2D1723221543}" srcOrd="2" destOrd="0" presId="urn:microsoft.com/office/officeart/2018/2/layout/IconCircleList"/>
    <dgm:cxn modelId="{BA94DAD4-9838-48F2-AA26-DF21847B8600}" type="presParOf" srcId="{04ADE67C-6D4D-41AF-8F93-BD736C34BABC}" destId="{E6229AA8-4CDC-4689-8C7E-5C9EDA3BAF8A}" srcOrd="3" destOrd="0" presId="urn:microsoft.com/office/officeart/2018/2/layout/IconCircleList"/>
    <dgm:cxn modelId="{A6C78B78-DD94-4161-9D00-C487FB119AB1}" type="presParOf" srcId="{251BCB31-904E-4809-9B49-6E065B6292F8}" destId="{4D9185FF-BE08-41CB-967B-C1D4DD1A45D8}" srcOrd="5" destOrd="0" presId="urn:microsoft.com/office/officeart/2018/2/layout/IconCircleList"/>
    <dgm:cxn modelId="{80C1E5A3-5D0A-4500-BB05-2C9703C2B415}" type="presParOf" srcId="{251BCB31-904E-4809-9B49-6E065B6292F8}" destId="{1D0127F4-9A51-4C25-8B94-281C9F279EF4}" srcOrd="6" destOrd="0" presId="urn:microsoft.com/office/officeart/2018/2/layout/IconCircleList"/>
    <dgm:cxn modelId="{69D3EFC3-FC6F-4345-9B90-C07DEF889DD2}" type="presParOf" srcId="{1D0127F4-9A51-4C25-8B94-281C9F279EF4}" destId="{63274BF8-3DEA-4480-8D83-DDD737E677F2}" srcOrd="0" destOrd="0" presId="urn:microsoft.com/office/officeart/2018/2/layout/IconCircleList"/>
    <dgm:cxn modelId="{A5EA8910-F7A8-4703-B4AF-5D77FEFAF968}" type="presParOf" srcId="{1D0127F4-9A51-4C25-8B94-281C9F279EF4}" destId="{E5BCD60E-2FCF-4589-99DE-F0A315FEDE68}" srcOrd="1" destOrd="0" presId="urn:microsoft.com/office/officeart/2018/2/layout/IconCircleList"/>
    <dgm:cxn modelId="{B261CF62-D6B2-45B8-A384-B8F6701DE192}" type="presParOf" srcId="{1D0127F4-9A51-4C25-8B94-281C9F279EF4}" destId="{D9159BDA-AC34-4BBD-B9A1-DF4E3E4A95EF}" srcOrd="2" destOrd="0" presId="urn:microsoft.com/office/officeart/2018/2/layout/IconCircleList"/>
    <dgm:cxn modelId="{41502596-9FFD-427F-A91E-F13646E2DAC6}" type="presParOf" srcId="{1D0127F4-9A51-4C25-8B94-281C9F279EF4}" destId="{933E70C8-4F16-46E3-8BD5-7560708DAF70}" srcOrd="3" destOrd="0" presId="urn:microsoft.com/office/officeart/2018/2/layout/IconCircleList"/>
    <dgm:cxn modelId="{81982549-DE9E-4269-8F67-347A276A18BC}" type="presParOf" srcId="{251BCB31-904E-4809-9B49-6E065B6292F8}" destId="{9E191388-47E5-498E-8EF5-F613DE2B085A}" srcOrd="7" destOrd="0" presId="urn:microsoft.com/office/officeart/2018/2/layout/IconCircleList"/>
    <dgm:cxn modelId="{6C79A724-9F60-4782-8C55-7643BCA24EB1}" type="presParOf" srcId="{251BCB31-904E-4809-9B49-6E065B6292F8}" destId="{88CB8FA1-6D27-4C8C-8D5B-28B76D503FA5}" srcOrd="8" destOrd="0" presId="urn:microsoft.com/office/officeart/2018/2/layout/IconCircleList"/>
    <dgm:cxn modelId="{A9447F68-A793-4A33-A250-8A84FC95996C}" type="presParOf" srcId="{88CB8FA1-6D27-4C8C-8D5B-28B76D503FA5}" destId="{EA6DE191-CA87-4072-86AB-E57E94D7361C}" srcOrd="0" destOrd="0" presId="urn:microsoft.com/office/officeart/2018/2/layout/IconCircleList"/>
    <dgm:cxn modelId="{D08DCECA-01F8-4077-AE25-FBC4FD0EA4E0}" type="presParOf" srcId="{88CB8FA1-6D27-4C8C-8D5B-28B76D503FA5}" destId="{5A48143E-16F4-4039-B860-8BE477F811E7}" srcOrd="1" destOrd="0" presId="urn:microsoft.com/office/officeart/2018/2/layout/IconCircleList"/>
    <dgm:cxn modelId="{B95F7742-561E-4831-9E95-1D8622B45122}" type="presParOf" srcId="{88CB8FA1-6D27-4C8C-8D5B-28B76D503FA5}" destId="{7EA01D0D-146C-4227-B3C6-8E4B9571308C}" srcOrd="2" destOrd="0" presId="urn:microsoft.com/office/officeart/2018/2/layout/IconCircleList"/>
    <dgm:cxn modelId="{BA84AFEA-FC4A-4BA7-A48F-70F1DED4EB47}" type="presParOf" srcId="{88CB8FA1-6D27-4C8C-8D5B-28B76D503FA5}" destId="{02E9CCDE-85AC-407A-B8FF-C0A3F35CA1B6}" srcOrd="3" destOrd="0" presId="urn:microsoft.com/office/officeart/2018/2/layout/IconCircleList"/>
    <dgm:cxn modelId="{82B89141-1292-4E8D-9B71-C05AD8E22191}" type="presParOf" srcId="{251BCB31-904E-4809-9B49-6E065B6292F8}" destId="{F0047E9C-601D-4A7B-8637-85BC57088E7B}" srcOrd="9" destOrd="0" presId="urn:microsoft.com/office/officeart/2018/2/layout/IconCircleList"/>
    <dgm:cxn modelId="{5CDB487F-E2B6-4EE4-8C80-60BA38295272}" type="presParOf" srcId="{251BCB31-904E-4809-9B49-6E065B6292F8}" destId="{567B8C2B-BAC2-476F-961D-2F4C2AD20109}" srcOrd="10" destOrd="0" presId="urn:microsoft.com/office/officeart/2018/2/layout/IconCircleList"/>
    <dgm:cxn modelId="{513A0CA3-5B2A-44C2-A39B-42EF1BAFC262}" type="presParOf" srcId="{567B8C2B-BAC2-476F-961D-2F4C2AD20109}" destId="{BEDDB71D-9128-4315-92DF-454BA5A547FB}" srcOrd="0" destOrd="0" presId="urn:microsoft.com/office/officeart/2018/2/layout/IconCircleList"/>
    <dgm:cxn modelId="{D26359A0-9A3B-4843-8AE2-FA7C6148072F}" type="presParOf" srcId="{567B8C2B-BAC2-476F-961D-2F4C2AD20109}" destId="{306CCB9F-5786-442D-B3A3-09A296AB5804}" srcOrd="1" destOrd="0" presId="urn:microsoft.com/office/officeart/2018/2/layout/IconCircleList"/>
    <dgm:cxn modelId="{C0A5C218-19EC-4422-BBAC-33DB1CA98AD3}" type="presParOf" srcId="{567B8C2B-BAC2-476F-961D-2F4C2AD20109}" destId="{E2E22F5C-119D-438E-896D-B009D4C90B35}" srcOrd="2" destOrd="0" presId="urn:microsoft.com/office/officeart/2018/2/layout/IconCircleList"/>
    <dgm:cxn modelId="{95FCBB23-4408-4635-867F-D2F1C474E53F}" type="presParOf" srcId="{567B8C2B-BAC2-476F-961D-2F4C2AD20109}" destId="{C609D874-C1B1-40E3-ADD1-BC4C4B70494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B67605-0458-4417-8BFA-4E9D57C567C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FC487C1-9374-4DAC-9707-B31D6034A0FE}">
      <dgm:prSet/>
      <dgm:spPr/>
      <dgm:t>
        <a:bodyPr/>
        <a:lstStyle/>
        <a:p>
          <a:pPr>
            <a:lnSpc>
              <a:spcPct val="100000"/>
            </a:lnSpc>
          </a:pPr>
          <a:r>
            <a:rPr lang="en-US" b="0" i="0"/>
            <a:t>Symptoms: Ear discharge, ear pain, tinnitus, hearing impairment, dizziness.</a:t>
          </a:r>
          <a:endParaRPr lang="en-US"/>
        </a:p>
      </dgm:t>
    </dgm:pt>
    <dgm:pt modelId="{2F45DAAC-8B8C-4DD3-8F60-CA2DB9B3F3CC}" cxnId="{ED8AF395-78E5-4E3B-82A3-DCD202B0478E}" type="parTrans">
      <dgm:prSet/>
      <dgm:spPr/>
      <dgm:t>
        <a:bodyPr/>
        <a:lstStyle/>
        <a:p>
          <a:endParaRPr lang="en-US"/>
        </a:p>
      </dgm:t>
    </dgm:pt>
    <dgm:pt modelId="{AB0157A1-9D54-42E5-ABC3-B0DCDBADD3C3}" cxnId="{ED8AF395-78E5-4E3B-82A3-DCD202B0478E}" type="sibTrans">
      <dgm:prSet/>
      <dgm:spPr/>
      <dgm:t>
        <a:bodyPr/>
        <a:lstStyle/>
        <a:p>
          <a:endParaRPr lang="en-US"/>
        </a:p>
      </dgm:t>
    </dgm:pt>
    <dgm:pt modelId="{84FB16A0-1CF4-4AAE-8806-5564D9E3F50F}">
      <dgm:prSet/>
      <dgm:spPr/>
      <dgm:t>
        <a:bodyPr/>
        <a:lstStyle/>
        <a:p>
          <a:pPr>
            <a:lnSpc>
              <a:spcPct val="100000"/>
            </a:lnSpc>
          </a:pPr>
          <a:r>
            <a:rPr lang="en-US" b="0" i="0"/>
            <a:t>Pathogenesis: Acquired cholesteatoma results from recurrent acute or serous otitis media, long-term negative pressure in the middle ear, leading to a pocket or retraction pocket in the pars flaccida of the eardrum. Poor epithelial migration in this pocket causes debris accumulation and the formation of a tumor-like structure.</a:t>
          </a:r>
          <a:endParaRPr lang="en-US"/>
        </a:p>
      </dgm:t>
    </dgm:pt>
    <dgm:pt modelId="{BA5BE03D-3464-40AC-A7D6-806F031B5F98}" cxnId="{3F4FDE32-623D-423C-88F1-2BC7F5BB6C75}" type="parTrans">
      <dgm:prSet/>
      <dgm:spPr/>
      <dgm:t>
        <a:bodyPr/>
        <a:lstStyle/>
        <a:p>
          <a:endParaRPr lang="en-US"/>
        </a:p>
      </dgm:t>
    </dgm:pt>
    <dgm:pt modelId="{13FBAC63-9C42-4C02-90FC-1402DC5D379C}" cxnId="{3F4FDE32-623D-423C-88F1-2BC7F5BB6C75}" type="sibTrans">
      <dgm:prSet/>
      <dgm:spPr/>
      <dgm:t>
        <a:bodyPr/>
        <a:lstStyle/>
        <a:p>
          <a:endParaRPr lang="en-US"/>
        </a:p>
      </dgm:t>
    </dgm:pt>
    <dgm:pt modelId="{37A73BFE-12AF-4F49-96C5-A67903BAE014}">
      <dgm:prSet/>
      <dgm:spPr/>
      <dgm:t>
        <a:bodyPr/>
        <a:lstStyle/>
        <a:p>
          <a:pPr>
            <a:lnSpc>
              <a:spcPct val="100000"/>
            </a:lnSpc>
          </a:pPr>
          <a:r>
            <a:rPr lang="en-US" b="0" i="0"/>
            <a:t>Diagnosis: Otoscopy, imaging (CT scan), hearing test.</a:t>
          </a:r>
          <a:endParaRPr lang="en-US"/>
        </a:p>
      </dgm:t>
    </dgm:pt>
    <dgm:pt modelId="{6C3D42AF-3D9C-40A5-81FE-39C0FF6A9A43}" cxnId="{3DBE5294-6737-4E7B-8256-15E61DF567C4}" type="parTrans">
      <dgm:prSet/>
      <dgm:spPr/>
      <dgm:t>
        <a:bodyPr/>
        <a:lstStyle/>
        <a:p>
          <a:endParaRPr lang="en-US"/>
        </a:p>
      </dgm:t>
    </dgm:pt>
    <dgm:pt modelId="{83C583AE-50C4-4C24-A8EB-46416CF98432}" cxnId="{3DBE5294-6737-4E7B-8256-15E61DF567C4}" type="sibTrans">
      <dgm:prSet/>
      <dgm:spPr/>
      <dgm:t>
        <a:bodyPr/>
        <a:lstStyle/>
        <a:p>
          <a:endParaRPr lang="en-US"/>
        </a:p>
      </dgm:t>
    </dgm:pt>
    <dgm:pt modelId="{5DF80813-8277-47D8-9E9B-D977B1319FA4}">
      <dgm:prSet/>
      <dgm:spPr/>
      <dgm:t>
        <a:bodyPr/>
        <a:lstStyle/>
        <a:p>
          <a:pPr>
            <a:lnSpc>
              <a:spcPct val="100000"/>
            </a:lnSpc>
          </a:pPr>
          <a:r>
            <a:rPr lang="en-US" b="0" i="0"/>
            <a:t>Treatment: Surgical removal (e.g., tympanoplasty, mastoidectomy).</a:t>
          </a:r>
          <a:endParaRPr lang="en-US"/>
        </a:p>
      </dgm:t>
    </dgm:pt>
    <dgm:pt modelId="{1F321041-69C8-443B-A4AD-94CD918FABA7}" cxnId="{1F552DEB-2921-42FD-ADAF-0EADA4288930}" type="parTrans">
      <dgm:prSet/>
      <dgm:spPr/>
      <dgm:t>
        <a:bodyPr/>
        <a:lstStyle/>
        <a:p>
          <a:endParaRPr lang="en-US"/>
        </a:p>
      </dgm:t>
    </dgm:pt>
    <dgm:pt modelId="{7EC994B8-4BD7-474A-B2EA-C97391B43E27}" cxnId="{1F552DEB-2921-42FD-ADAF-0EADA4288930}" type="sibTrans">
      <dgm:prSet/>
      <dgm:spPr/>
      <dgm:t>
        <a:bodyPr/>
        <a:lstStyle/>
        <a:p>
          <a:endParaRPr lang="en-US"/>
        </a:p>
      </dgm:t>
    </dgm:pt>
    <dgm:pt modelId="{89F1B00C-9C72-4837-8CAF-F50DE575B82F}" type="pres">
      <dgm:prSet presAssocID="{B9B67605-0458-4417-8BFA-4E9D57C567C6}" presName="root" presStyleCnt="0">
        <dgm:presLayoutVars>
          <dgm:dir/>
          <dgm:resizeHandles val="exact"/>
        </dgm:presLayoutVars>
      </dgm:prSet>
      <dgm:spPr/>
    </dgm:pt>
    <dgm:pt modelId="{CF619950-7C63-4282-B781-6DF5FB0C95BA}" type="pres">
      <dgm:prSet presAssocID="{1FC487C1-9374-4DAC-9707-B31D6034A0FE}" presName="compNode" presStyleCnt="0"/>
      <dgm:spPr/>
    </dgm:pt>
    <dgm:pt modelId="{4212EE66-7BE9-4F34-B70E-EC4857CA2C2C}" type="pres">
      <dgm:prSet presAssocID="{1FC487C1-9374-4DAC-9707-B31D6034A0F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8772F4E3-631A-404E-97C6-CD3136C3E167}" type="pres">
      <dgm:prSet presAssocID="{1FC487C1-9374-4DAC-9707-B31D6034A0FE}" presName="spaceRect" presStyleCnt="0"/>
      <dgm:spPr/>
    </dgm:pt>
    <dgm:pt modelId="{98A44FD2-212B-41AD-88F6-CE393C0CA664}" type="pres">
      <dgm:prSet presAssocID="{1FC487C1-9374-4DAC-9707-B31D6034A0FE}" presName="textRect" presStyleLbl="revTx" presStyleIdx="0" presStyleCnt="4">
        <dgm:presLayoutVars>
          <dgm:chMax val="1"/>
          <dgm:chPref val="1"/>
        </dgm:presLayoutVars>
      </dgm:prSet>
      <dgm:spPr/>
    </dgm:pt>
    <dgm:pt modelId="{2C16F363-C3B2-4009-A769-BA0C6E4C4261}" type="pres">
      <dgm:prSet presAssocID="{AB0157A1-9D54-42E5-ABC3-B0DCDBADD3C3}" presName="sibTrans" presStyleCnt="0"/>
      <dgm:spPr/>
    </dgm:pt>
    <dgm:pt modelId="{B2422CBB-1A23-414A-8D08-884E2E702343}" type="pres">
      <dgm:prSet presAssocID="{84FB16A0-1CF4-4AAE-8806-5564D9E3F50F}" presName="compNode" presStyleCnt="0"/>
      <dgm:spPr/>
    </dgm:pt>
    <dgm:pt modelId="{C536AB4A-89B0-45FA-B12C-7662B72DE81B}" type="pres">
      <dgm:prSet presAssocID="{84FB16A0-1CF4-4AAE-8806-5564D9E3F50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92BCA54A-4642-4B01-A480-5F46625C50D1}" type="pres">
      <dgm:prSet presAssocID="{84FB16A0-1CF4-4AAE-8806-5564D9E3F50F}" presName="spaceRect" presStyleCnt="0"/>
      <dgm:spPr/>
    </dgm:pt>
    <dgm:pt modelId="{A7EDBA8C-105C-4BAA-9762-C7429452D9F9}" type="pres">
      <dgm:prSet presAssocID="{84FB16A0-1CF4-4AAE-8806-5564D9E3F50F}" presName="textRect" presStyleLbl="revTx" presStyleIdx="1" presStyleCnt="4">
        <dgm:presLayoutVars>
          <dgm:chMax val="1"/>
          <dgm:chPref val="1"/>
        </dgm:presLayoutVars>
      </dgm:prSet>
      <dgm:spPr/>
    </dgm:pt>
    <dgm:pt modelId="{76044C4F-7A64-43D8-A737-7F2B4BFF85D2}" type="pres">
      <dgm:prSet presAssocID="{13FBAC63-9C42-4C02-90FC-1402DC5D379C}" presName="sibTrans" presStyleCnt="0"/>
      <dgm:spPr/>
    </dgm:pt>
    <dgm:pt modelId="{65B2B8CC-AAF2-4579-A9C4-1786F1B13F7C}" type="pres">
      <dgm:prSet presAssocID="{37A73BFE-12AF-4F49-96C5-A67903BAE014}" presName="compNode" presStyleCnt="0"/>
      <dgm:spPr/>
    </dgm:pt>
    <dgm:pt modelId="{EDD9A43D-8171-4559-8C4C-1BA98E00F640}" type="pres">
      <dgm:prSet presAssocID="{37A73BFE-12AF-4F49-96C5-A67903BAE0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AC44B272-405A-466B-86FF-29B21CBB5212}" type="pres">
      <dgm:prSet presAssocID="{37A73BFE-12AF-4F49-96C5-A67903BAE014}" presName="spaceRect" presStyleCnt="0"/>
      <dgm:spPr/>
    </dgm:pt>
    <dgm:pt modelId="{9C16187B-937F-4E3B-8D9D-9443C14A1EFD}" type="pres">
      <dgm:prSet presAssocID="{37A73BFE-12AF-4F49-96C5-A67903BAE014}" presName="textRect" presStyleLbl="revTx" presStyleIdx="2" presStyleCnt="4">
        <dgm:presLayoutVars>
          <dgm:chMax val="1"/>
          <dgm:chPref val="1"/>
        </dgm:presLayoutVars>
      </dgm:prSet>
      <dgm:spPr/>
    </dgm:pt>
    <dgm:pt modelId="{6499C35D-186A-4D35-AF03-933E96FBB8E5}" type="pres">
      <dgm:prSet presAssocID="{83C583AE-50C4-4C24-A8EB-46416CF98432}" presName="sibTrans" presStyleCnt="0"/>
      <dgm:spPr/>
    </dgm:pt>
    <dgm:pt modelId="{22084FC6-1909-4051-B696-BD63DE55489A}" type="pres">
      <dgm:prSet presAssocID="{5DF80813-8277-47D8-9E9B-D977B1319FA4}" presName="compNode" presStyleCnt="0"/>
      <dgm:spPr/>
    </dgm:pt>
    <dgm:pt modelId="{0D844F5A-2779-421C-93B4-68B08013A1C9}" type="pres">
      <dgm:prSet presAssocID="{5DF80813-8277-47D8-9E9B-D977B1319F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85A898E4-5FFF-47F1-BD3A-829D9379D495}" type="pres">
      <dgm:prSet presAssocID="{5DF80813-8277-47D8-9E9B-D977B1319FA4}" presName="spaceRect" presStyleCnt="0"/>
      <dgm:spPr/>
    </dgm:pt>
    <dgm:pt modelId="{E88DF784-56F7-4525-B3F9-DB98A3347436}" type="pres">
      <dgm:prSet presAssocID="{5DF80813-8277-47D8-9E9B-D977B1319FA4}" presName="textRect" presStyleLbl="revTx" presStyleIdx="3" presStyleCnt="4">
        <dgm:presLayoutVars>
          <dgm:chMax val="1"/>
          <dgm:chPref val="1"/>
        </dgm:presLayoutVars>
      </dgm:prSet>
      <dgm:spPr/>
    </dgm:pt>
  </dgm:ptLst>
  <dgm:cxnLst>
    <dgm:cxn modelId="{33177825-BFE0-44B2-A032-21D211C12CB1}" type="presOf" srcId="{84FB16A0-1CF4-4AAE-8806-5564D9E3F50F}" destId="{A7EDBA8C-105C-4BAA-9762-C7429452D9F9}" srcOrd="0" destOrd="0" presId="urn:microsoft.com/office/officeart/2018/2/layout/IconLabelList"/>
    <dgm:cxn modelId="{3F4FDE32-623D-423C-88F1-2BC7F5BB6C75}" srcId="{B9B67605-0458-4417-8BFA-4E9D57C567C6}" destId="{84FB16A0-1CF4-4AAE-8806-5564D9E3F50F}" srcOrd="1" destOrd="0" parTransId="{BA5BE03D-3464-40AC-A7D6-806F031B5F98}" sibTransId="{13FBAC63-9C42-4C02-90FC-1402DC5D379C}"/>
    <dgm:cxn modelId="{AC02C162-680E-42F2-9A49-F2026CCA126D}" type="presOf" srcId="{1FC487C1-9374-4DAC-9707-B31D6034A0FE}" destId="{98A44FD2-212B-41AD-88F6-CE393C0CA664}" srcOrd="0" destOrd="0" presId="urn:microsoft.com/office/officeart/2018/2/layout/IconLabelList"/>
    <dgm:cxn modelId="{7B85A671-9603-4CE5-A055-45FA0DBD6E15}" type="presOf" srcId="{B9B67605-0458-4417-8BFA-4E9D57C567C6}" destId="{89F1B00C-9C72-4837-8CAF-F50DE575B82F}" srcOrd="0" destOrd="0" presId="urn:microsoft.com/office/officeart/2018/2/layout/IconLabelList"/>
    <dgm:cxn modelId="{3DBE5294-6737-4E7B-8256-15E61DF567C4}" srcId="{B9B67605-0458-4417-8BFA-4E9D57C567C6}" destId="{37A73BFE-12AF-4F49-96C5-A67903BAE014}" srcOrd="2" destOrd="0" parTransId="{6C3D42AF-3D9C-40A5-81FE-39C0FF6A9A43}" sibTransId="{83C583AE-50C4-4C24-A8EB-46416CF98432}"/>
    <dgm:cxn modelId="{ED8AF395-78E5-4E3B-82A3-DCD202B0478E}" srcId="{B9B67605-0458-4417-8BFA-4E9D57C567C6}" destId="{1FC487C1-9374-4DAC-9707-B31D6034A0FE}" srcOrd="0" destOrd="0" parTransId="{2F45DAAC-8B8C-4DD3-8F60-CA2DB9B3F3CC}" sibTransId="{AB0157A1-9D54-42E5-ABC3-B0DCDBADD3C3}"/>
    <dgm:cxn modelId="{1ED7FCBF-4758-43B4-A2BE-2C1BA228C357}" type="presOf" srcId="{37A73BFE-12AF-4F49-96C5-A67903BAE014}" destId="{9C16187B-937F-4E3B-8D9D-9443C14A1EFD}" srcOrd="0" destOrd="0" presId="urn:microsoft.com/office/officeart/2018/2/layout/IconLabelList"/>
    <dgm:cxn modelId="{1F552DEB-2921-42FD-ADAF-0EADA4288930}" srcId="{B9B67605-0458-4417-8BFA-4E9D57C567C6}" destId="{5DF80813-8277-47D8-9E9B-D977B1319FA4}" srcOrd="3" destOrd="0" parTransId="{1F321041-69C8-443B-A4AD-94CD918FABA7}" sibTransId="{7EC994B8-4BD7-474A-B2EA-C97391B43E27}"/>
    <dgm:cxn modelId="{006755F0-5593-47FD-8065-F0AAF492BBFC}" type="presOf" srcId="{5DF80813-8277-47D8-9E9B-D977B1319FA4}" destId="{E88DF784-56F7-4525-B3F9-DB98A3347436}" srcOrd="0" destOrd="0" presId="urn:microsoft.com/office/officeart/2018/2/layout/IconLabelList"/>
    <dgm:cxn modelId="{60B2AA91-28C6-41D7-827F-B04678E0DA08}" type="presParOf" srcId="{89F1B00C-9C72-4837-8CAF-F50DE575B82F}" destId="{CF619950-7C63-4282-B781-6DF5FB0C95BA}" srcOrd="0" destOrd="0" presId="urn:microsoft.com/office/officeart/2018/2/layout/IconLabelList"/>
    <dgm:cxn modelId="{1FD02773-7D3A-446A-B336-4B3028B052C7}" type="presParOf" srcId="{CF619950-7C63-4282-B781-6DF5FB0C95BA}" destId="{4212EE66-7BE9-4F34-B70E-EC4857CA2C2C}" srcOrd="0" destOrd="0" presId="urn:microsoft.com/office/officeart/2018/2/layout/IconLabelList"/>
    <dgm:cxn modelId="{E550F548-005A-47FA-A892-01C4F2706AB9}" type="presParOf" srcId="{CF619950-7C63-4282-B781-6DF5FB0C95BA}" destId="{8772F4E3-631A-404E-97C6-CD3136C3E167}" srcOrd="1" destOrd="0" presId="urn:microsoft.com/office/officeart/2018/2/layout/IconLabelList"/>
    <dgm:cxn modelId="{F70A21B8-14EF-4A41-A3CD-D380A5E04F76}" type="presParOf" srcId="{CF619950-7C63-4282-B781-6DF5FB0C95BA}" destId="{98A44FD2-212B-41AD-88F6-CE393C0CA664}" srcOrd="2" destOrd="0" presId="urn:microsoft.com/office/officeart/2018/2/layout/IconLabelList"/>
    <dgm:cxn modelId="{8C421F12-EDB3-4268-8723-95A267F2A1B9}" type="presParOf" srcId="{89F1B00C-9C72-4837-8CAF-F50DE575B82F}" destId="{2C16F363-C3B2-4009-A769-BA0C6E4C4261}" srcOrd="1" destOrd="0" presId="urn:microsoft.com/office/officeart/2018/2/layout/IconLabelList"/>
    <dgm:cxn modelId="{510C8B3E-220A-4F4F-AF83-3DEE78AFF097}" type="presParOf" srcId="{89F1B00C-9C72-4837-8CAF-F50DE575B82F}" destId="{B2422CBB-1A23-414A-8D08-884E2E702343}" srcOrd="2" destOrd="0" presId="urn:microsoft.com/office/officeart/2018/2/layout/IconLabelList"/>
    <dgm:cxn modelId="{0F006660-B394-4824-8435-0261328743D2}" type="presParOf" srcId="{B2422CBB-1A23-414A-8D08-884E2E702343}" destId="{C536AB4A-89B0-45FA-B12C-7662B72DE81B}" srcOrd="0" destOrd="0" presId="urn:microsoft.com/office/officeart/2018/2/layout/IconLabelList"/>
    <dgm:cxn modelId="{AC151093-5AFB-4656-8F65-E8459CEDDA31}" type="presParOf" srcId="{B2422CBB-1A23-414A-8D08-884E2E702343}" destId="{92BCA54A-4642-4B01-A480-5F46625C50D1}" srcOrd="1" destOrd="0" presId="urn:microsoft.com/office/officeart/2018/2/layout/IconLabelList"/>
    <dgm:cxn modelId="{79DBA2E3-AE50-4CCA-B084-29B084B303B6}" type="presParOf" srcId="{B2422CBB-1A23-414A-8D08-884E2E702343}" destId="{A7EDBA8C-105C-4BAA-9762-C7429452D9F9}" srcOrd="2" destOrd="0" presId="urn:microsoft.com/office/officeart/2018/2/layout/IconLabelList"/>
    <dgm:cxn modelId="{787CBF88-F067-406F-81C8-E0CECFC29B48}" type="presParOf" srcId="{89F1B00C-9C72-4837-8CAF-F50DE575B82F}" destId="{76044C4F-7A64-43D8-A737-7F2B4BFF85D2}" srcOrd="3" destOrd="0" presId="urn:microsoft.com/office/officeart/2018/2/layout/IconLabelList"/>
    <dgm:cxn modelId="{FF8977BC-42FE-40B3-A33D-CB8320AB7B2F}" type="presParOf" srcId="{89F1B00C-9C72-4837-8CAF-F50DE575B82F}" destId="{65B2B8CC-AAF2-4579-A9C4-1786F1B13F7C}" srcOrd="4" destOrd="0" presId="urn:microsoft.com/office/officeart/2018/2/layout/IconLabelList"/>
    <dgm:cxn modelId="{A5F0B1AB-EE8C-47FF-BA36-160738674422}" type="presParOf" srcId="{65B2B8CC-AAF2-4579-A9C4-1786F1B13F7C}" destId="{EDD9A43D-8171-4559-8C4C-1BA98E00F640}" srcOrd="0" destOrd="0" presId="urn:microsoft.com/office/officeart/2018/2/layout/IconLabelList"/>
    <dgm:cxn modelId="{0A5B4D20-516C-480B-968D-92BB8248D15C}" type="presParOf" srcId="{65B2B8CC-AAF2-4579-A9C4-1786F1B13F7C}" destId="{AC44B272-405A-466B-86FF-29B21CBB5212}" srcOrd="1" destOrd="0" presId="urn:microsoft.com/office/officeart/2018/2/layout/IconLabelList"/>
    <dgm:cxn modelId="{A6E4690F-C71A-45B5-B483-A4D5037672EC}" type="presParOf" srcId="{65B2B8CC-AAF2-4579-A9C4-1786F1B13F7C}" destId="{9C16187B-937F-4E3B-8D9D-9443C14A1EFD}" srcOrd="2" destOrd="0" presId="urn:microsoft.com/office/officeart/2018/2/layout/IconLabelList"/>
    <dgm:cxn modelId="{04DF5DDE-EAD5-4E93-9E76-078C107681FB}" type="presParOf" srcId="{89F1B00C-9C72-4837-8CAF-F50DE575B82F}" destId="{6499C35D-186A-4D35-AF03-933E96FBB8E5}" srcOrd="5" destOrd="0" presId="urn:microsoft.com/office/officeart/2018/2/layout/IconLabelList"/>
    <dgm:cxn modelId="{4C5B1C28-AFC6-46D7-BF37-119AABB1C705}" type="presParOf" srcId="{89F1B00C-9C72-4837-8CAF-F50DE575B82F}" destId="{22084FC6-1909-4051-B696-BD63DE55489A}" srcOrd="6" destOrd="0" presId="urn:microsoft.com/office/officeart/2018/2/layout/IconLabelList"/>
    <dgm:cxn modelId="{25703D18-7298-4308-B8A3-DC3EBB55F79B}" type="presParOf" srcId="{22084FC6-1909-4051-B696-BD63DE55489A}" destId="{0D844F5A-2779-421C-93B4-68B08013A1C9}" srcOrd="0" destOrd="0" presId="urn:microsoft.com/office/officeart/2018/2/layout/IconLabelList"/>
    <dgm:cxn modelId="{2C0DB08C-1628-4662-B4F0-9FF614DF3227}" type="presParOf" srcId="{22084FC6-1909-4051-B696-BD63DE55489A}" destId="{85A898E4-5FFF-47F1-BD3A-829D9379D495}" srcOrd="1" destOrd="0" presId="urn:microsoft.com/office/officeart/2018/2/layout/IconLabelList"/>
    <dgm:cxn modelId="{2594C6D4-4817-40EA-9EB9-F073A4F63004}" type="presParOf" srcId="{22084FC6-1909-4051-B696-BD63DE55489A}" destId="{E88DF784-56F7-4525-B3F9-DB98A334743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87BF6F-6217-4AFF-B7CB-72D261610882}"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D244383C-0584-43B2-92F8-39CFC81EE910}">
      <dgm:prSet/>
      <dgm:spPr/>
      <dgm:t>
        <a:bodyPr/>
        <a:lstStyle/>
        <a:p>
          <a:r>
            <a:rPr lang="en-US" b="0" i="0"/>
            <a:t>Symptoms: Sore throat, painful swallowing, fever, ear pain, swollen neck lymph nodes, halitosis, etc.</a:t>
          </a:r>
          <a:endParaRPr lang="en-US"/>
        </a:p>
      </dgm:t>
    </dgm:pt>
    <dgm:pt modelId="{03FC801A-3C4D-4C86-A1EB-34C97C883796}" cxnId="{24A12D5F-490B-4616-917F-2515B7E8114F}" type="parTrans">
      <dgm:prSet/>
      <dgm:spPr/>
      <dgm:t>
        <a:bodyPr/>
        <a:lstStyle/>
        <a:p>
          <a:endParaRPr lang="en-US"/>
        </a:p>
      </dgm:t>
    </dgm:pt>
    <dgm:pt modelId="{94738699-6ABE-4FDF-956D-406D4B287019}" cxnId="{24A12D5F-490B-4616-917F-2515B7E8114F}" type="sibTrans">
      <dgm:prSet/>
      <dgm:spPr/>
      <dgm:t>
        <a:bodyPr/>
        <a:lstStyle/>
        <a:p>
          <a:endParaRPr lang="en-US"/>
        </a:p>
      </dgm:t>
    </dgm:pt>
    <dgm:pt modelId="{E59E6DF7-9196-4CCA-A230-FF46674398F2}">
      <dgm:prSet/>
      <dgm:spPr/>
      <dgm:t>
        <a:bodyPr/>
        <a:lstStyle/>
        <a:p>
          <a:r>
            <a:rPr lang="en-US" b="0" i="0"/>
            <a:t>Pathogenesis: Bacterial infection (most commonly Group A hemolytic Streptococcus).</a:t>
          </a:r>
          <a:endParaRPr lang="en-US"/>
        </a:p>
      </dgm:t>
    </dgm:pt>
    <dgm:pt modelId="{E5296453-BE27-41BC-B50D-05EA96430884}" cxnId="{5A1DEFDE-CDD7-4020-995D-619DA40E3C2D}" type="parTrans">
      <dgm:prSet/>
      <dgm:spPr/>
      <dgm:t>
        <a:bodyPr/>
        <a:lstStyle/>
        <a:p>
          <a:endParaRPr lang="en-US"/>
        </a:p>
      </dgm:t>
    </dgm:pt>
    <dgm:pt modelId="{CBE918FD-B286-45CB-B47E-4D8E66F356A5}" cxnId="{5A1DEFDE-CDD7-4020-995D-619DA40E3C2D}" type="sibTrans">
      <dgm:prSet/>
      <dgm:spPr/>
      <dgm:t>
        <a:bodyPr/>
        <a:lstStyle/>
        <a:p>
          <a:endParaRPr lang="en-US"/>
        </a:p>
      </dgm:t>
    </dgm:pt>
    <dgm:pt modelId="{D18271BC-BA02-4A97-85DE-9B099C646A65}">
      <dgm:prSet/>
      <dgm:spPr/>
      <dgm:t>
        <a:bodyPr/>
        <a:lstStyle/>
        <a:p>
          <a:r>
            <a:rPr lang="en-US" b="0" i="0"/>
            <a:t>Diagnosis: Oral examination, bacterial culture.</a:t>
          </a:r>
          <a:endParaRPr lang="en-US"/>
        </a:p>
      </dgm:t>
    </dgm:pt>
    <dgm:pt modelId="{922CC38F-73CF-4199-8191-4692E6FB30FD}" cxnId="{81AE9C24-EAB8-4CF9-8AA8-1CC85CD0527B}" type="parTrans">
      <dgm:prSet/>
      <dgm:spPr/>
      <dgm:t>
        <a:bodyPr/>
        <a:lstStyle/>
        <a:p>
          <a:endParaRPr lang="en-US"/>
        </a:p>
      </dgm:t>
    </dgm:pt>
    <dgm:pt modelId="{65CD8E30-1A92-4BF5-AD59-F74B94DE0AF3}" cxnId="{81AE9C24-EAB8-4CF9-8AA8-1CC85CD0527B}" type="sibTrans">
      <dgm:prSet/>
      <dgm:spPr/>
      <dgm:t>
        <a:bodyPr/>
        <a:lstStyle/>
        <a:p>
          <a:endParaRPr lang="en-US"/>
        </a:p>
      </dgm:t>
    </dgm:pt>
    <dgm:pt modelId="{43D78655-1B6D-4AD8-BA90-28D05B126FA8}">
      <dgm:prSet/>
      <dgm:spPr/>
      <dgm:t>
        <a:bodyPr/>
        <a:lstStyle/>
        <a:p>
          <a:r>
            <a:rPr lang="en-US" b="0" i="0"/>
            <a:t>Treatment: Antibiotics; in cases of recurrent infections, consider tonsillectomy.</a:t>
          </a:r>
          <a:endParaRPr lang="en-US"/>
        </a:p>
      </dgm:t>
    </dgm:pt>
    <dgm:pt modelId="{767DB555-9ED9-40CE-84D6-4D6EAF825E76}" cxnId="{EE80ED48-BD50-48B0-9A59-EF9EF89C795D}" type="parTrans">
      <dgm:prSet/>
      <dgm:spPr/>
      <dgm:t>
        <a:bodyPr/>
        <a:lstStyle/>
        <a:p>
          <a:endParaRPr lang="en-US"/>
        </a:p>
      </dgm:t>
    </dgm:pt>
    <dgm:pt modelId="{F1E0B6EC-7695-4459-863B-B28E8788AF11}" cxnId="{EE80ED48-BD50-48B0-9A59-EF9EF89C795D}" type="sibTrans">
      <dgm:prSet/>
      <dgm:spPr/>
      <dgm:t>
        <a:bodyPr/>
        <a:lstStyle/>
        <a:p>
          <a:endParaRPr lang="en-US"/>
        </a:p>
      </dgm:t>
    </dgm:pt>
    <dgm:pt modelId="{4224C5F1-431E-48E5-A652-AE4C32F3FB8E}" type="pres">
      <dgm:prSet presAssocID="{3987BF6F-6217-4AFF-B7CB-72D261610882}" presName="outerComposite" presStyleCnt="0">
        <dgm:presLayoutVars>
          <dgm:chMax val="5"/>
          <dgm:dir/>
          <dgm:resizeHandles val="exact"/>
        </dgm:presLayoutVars>
      </dgm:prSet>
      <dgm:spPr/>
    </dgm:pt>
    <dgm:pt modelId="{58F33EFD-33DD-4552-80BB-C272B59F9A7D}" type="pres">
      <dgm:prSet presAssocID="{3987BF6F-6217-4AFF-B7CB-72D261610882}" presName="dummyMaxCanvas" presStyleCnt="0">
        <dgm:presLayoutVars/>
      </dgm:prSet>
      <dgm:spPr/>
    </dgm:pt>
    <dgm:pt modelId="{03BB2775-FAE2-4978-B9A6-498ED45EA0C6}" type="pres">
      <dgm:prSet presAssocID="{3987BF6F-6217-4AFF-B7CB-72D261610882}" presName="FourNodes_1" presStyleLbl="node1" presStyleIdx="0" presStyleCnt="4">
        <dgm:presLayoutVars>
          <dgm:bulletEnabled val="1"/>
        </dgm:presLayoutVars>
      </dgm:prSet>
      <dgm:spPr/>
    </dgm:pt>
    <dgm:pt modelId="{F3C02803-651D-458C-8347-21BD9D6D1879}" type="pres">
      <dgm:prSet presAssocID="{3987BF6F-6217-4AFF-B7CB-72D261610882}" presName="FourNodes_2" presStyleLbl="node1" presStyleIdx="1" presStyleCnt="4">
        <dgm:presLayoutVars>
          <dgm:bulletEnabled val="1"/>
        </dgm:presLayoutVars>
      </dgm:prSet>
      <dgm:spPr/>
    </dgm:pt>
    <dgm:pt modelId="{2FAACEB9-57FA-4B5F-9765-5AAD989A559A}" type="pres">
      <dgm:prSet presAssocID="{3987BF6F-6217-4AFF-B7CB-72D261610882}" presName="FourNodes_3" presStyleLbl="node1" presStyleIdx="2" presStyleCnt="4">
        <dgm:presLayoutVars>
          <dgm:bulletEnabled val="1"/>
        </dgm:presLayoutVars>
      </dgm:prSet>
      <dgm:spPr/>
    </dgm:pt>
    <dgm:pt modelId="{D9366FE3-DD36-4C8E-8864-9A16550FD1F4}" type="pres">
      <dgm:prSet presAssocID="{3987BF6F-6217-4AFF-B7CB-72D261610882}" presName="FourNodes_4" presStyleLbl="node1" presStyleIdx="3" presStyleCnt="4">
        <dgm:presLayoutVars>
          <dgm:bulletEnabled val="1"/>
        </dgm:presLayoutVars>
      </dgm:prSet>
      <dgm:spPr/>
    </dgm:pt>
    <dgm:pt modelId="{3579F3E2-972D-41E1-8D6C-BDADD0AE104F}" type="pres">
      <dgm:prSet presAssocID="{3987BF6F-6217-4AFF-B7CB-72D261610882}" presName="FourConn_1-2" presStyleLbl="fgAccFollowNode1" presStyleIdx="0" presStyleCnt="3">
        <dgm:presLayoutVars>
          <dgm:bulletEnabled val="1"/>
        </dgm:presLayoutVars>
      </dgm:prSet>
      <dgm:spPr/>
    </dgm:pt>
    <dgm:pt modelId="{F01C8D22-FE72-4091-953C-348EDA45890C}" type="pres">
      <dgm:prSet presAssocID="{3987BF6F-6217-4AFF-B7CB-72D261610882}" presName="FourConn_2-3" presStyleLbl="fgAccFollowNode1" presStyleIdx="1" presStyleCnt="3">
        <dgm:presLayoutVars>
          <dgm:bulletEnabled val="1"/>
        </dgm:presLayoutVars>
      </dgm:prSet>
      <dgm:spPr/>
    </dgm:pt>
    <dgm:pt modelId="{F6EA3147-CFC5-498A-A394-CE0493ED2AB0}" type="pres">
      <dgm:prSet presAssocID="{3987BF6F-6217-4AFF-B7CB-72D261610882}" presName="FourConn_3-4" presStyleLbl="fgAccFollowNode1" presStyleIdx="2" presStyleCnt="3">
        <dgm:presLayoutVars>
          <dgm:bulletEnabled val="1"/>
        </dgm:presLayoutVars>
      </dgm:prSet>
      <dgm:spPr/>
    </dgm:pt>
    <dgm:pt modelId="{23689634-5C65-48C2-8235-32F04008AD9D}" type="pres">
      <dgm:prSet presAssocID="{3987BF6F-6217-4AFF-B7CB-72D261610882}" presName="FourNodes_1_text" presStyleLbl="node1" presStyleIdx="3" presStyleCnt="4">
        <dgm:presLayoutVars>
          <dgm:bulletEnabled val="1"/>
        </dgm:presLayoutVars>
      </dgm:prSet>
      <dgm:spPr/>
    </dgm:pt>
    <dgm:pt modelId="{87B909AF-6871-4BFB-A583-777388CB8B61}" type="pres">
      <dgm:prSet presAssocID="{3987BF6F-6217-4AFF-B7CB-72D261610882}" presName="FourNodes_2_text" presStyleLbl="node1" presStyleIdx="3" presStyleCnt="4">
        <dgm:presLayoutVars>
          <dgm:bulletEnabled val="1"/>
        </dgm:presLayoutVars>
      </dgm:prSet>
      <dgm:spPr/>
    </dgm:pt>
    <dgm:pt modelId="{EF96E0A1-7B45-4CE6-A0CB-A3035F1247F1}" type="pres">
      <dgm:prSet presAssocID="{3987BF6F-6217-4AFF-B7CB-72D261610882}" presName="FourNodes_3_text" presStyleLbl="node1" presStyleIdx="3" presStyleCnt="4">
        <dgm:presLayoutVars>
          <dgm:bulletEnabled val="1"/>
        </dgm:presLayoutVars>
      </dgm:prSet>
      <dgm:spPr/>
    </dgm:pt>
    <dgm:pt modelId="{BBEC2A4B-7931-41FA-AFC7-54F199157630}" type="pres">
      <dgm:prSet presAssocID="{3987BF6F-6217-4AFF-B7CB-72D261610882}" presName="FourNodes_4_text" presStyleLbl="node1" presStyleIdx="3" presStyleCnt="4">
        <dgm:presLayoutVars>
          <dgm:bulletEnabled val="1"/>
        </dgm:presLayoutVars>
      </dgm:prSet>
      <dgm:spPr/>
    </dgm:pt>
  </dgm:ptLst>
  <dgm:cxnLst>
    <dgm:cxn modelId="{81AE9C24-EAB8-4CF9-8AA8-1CC85CD0527B}" srcId="{3987BF6F-6217-4AFF-B7CB-72D261610882}" destId="{D18271BC-BA02-4A97-85DE-9B099C646A65}" srcOrd="2" destOrd="0" parTransId="{922CC38F-73CF-4199-8191-4692E6FB30FD}" sibTransId="{65CD8E30-1A92-4BF5-AD59-F74B94DE0AF3}"/>
    <dgm:cxn modelId="{FB7DAB24-7364-4814-BE0B-9415D1EC6C60}" type="presOf" srcId="{3987BF6F-6217-4AFF-B7CB-72D261610882}" destId="{4224C5F1-431E-48E5-A652-AE4C32F3FB8E}" srcOrd="0" destOrd="0" presId="urn:microsoft.com/office/officeart/2005/8/layout/vProcess5"/>
    <dgm:cxn modelId="{97D3D63A-C87C-4C86-99B7-52E8488CC9A3}" type="presOf" srcId="{94738699-6ABE-4FDF-956D-406D4B287019}" destId="{3579F3E2-972D-41E1-8D6C-BDADD0AE104F}" srcOrd="0" destOrd="0" presId="urn:microsoft.com/office/officeart/2005/8/layout/vProcess5"/>
    <dgm:cxn modelId="{24A12D5F-490B-4616-917F-2515B7E8114F}" srcId="{3987BF6F-6217-4AFF-B7CB-72D261610882}" destId="{D244383C-0584-43B2-92F8-39CFC81EE910}" srcOrd="0" destOrd="0" parTransId="{03FC801A-3C4D-4C86-A1EB-34C97C883796}" sibTransId="{94738699-6ABE-4FDF-956D-406D4B287019}"/>
    <dgm:cxn modelId="{B69D5261-0128-4ECB-B53A-DEB2CC5D10DE}" type="presOf" srcId="{D244383C-0584-43B2-92F8-39CFC81EE910}" destId="{23689634-5C65-48C2-8235-32F04008AD9D}" srcOrd="1" destOrd="0" presId="urn:microsoft.com/office/officeart/2005/8/layout/vProcess5"/>
    <dgm:cxn modelId="{EE80ED48-BD50-48B0-9A59-EF9EF89C795D}" srcId="{3987BF6F-6217-4AFF-B7CB-72D261610882}" destId="{43D78655-1B6D-4AD8-BA90-28D05B126FA8}" srcOrd="3" destOrd="0" parTransId="{767DB555-9ED9-40CE-84D6-4D6EAF825E76}" sibTransId="{F1E0B6EC-7695-4459-863B-B28E8788AF11}"/>
    <dgm:cxn modelId="{6CFBFF7A-0FFF-4B80-B424-F1AE82909119}" type="presOf" srcId="{E59E6DF7-9196-4CCA-A230-FF46674398F2}" destId="{87B909AF-6871-4BFB-A583-777388CB8B61}" srcOrd="1" destOrd="0" presId="urn:microsoft.com/office/officeart/2005/8/layout/vProcess5"/>
    <dgm:cxn modelId="{1ECCD88E-7350-45C4-86D9-54542831356F}" type="presOf" srcId="{E59E6DF7-9196-4CCA-A230-FF46674398F2}" destId="{F3C02803-651D-458C-8347-21BD9D6D1879}" srcOrd="0" destOrd="0" presId="urn:microsoft.com/office/officeart/2005/8/layout/vProcess5"/>
    <dgm:cxn modelId="{81C4B493-CC1F-4CC8-A6CA-C3E31B7BFFEF}" type="presOf" srcId="{65CD8E30-1A92-4BF5-AD59-F74B94DE0AF3}" destId="{F6EA3147-CFC5-498A-A394-CE0493ED2AB0}" srcOrd="0" destOrd="0" presId="urn:microsoft.com/office/officeart/2005/8/layout/vProcess5"/>
    <dgm:cxn modelId="{109CD497-9E86-4DC2-B3FD-0C377EC35738}" type="presOf" srcId="{D244383C-0584-43B2-92F8-39CFC81EE910}" destId="{03BB2775-FAE2-4978-B9A6-498ED45EA0C6}" srcOrd="0" destOrd="0" presId="urn:microsoft.com/office/officeart/2005/8/layout/vProcess5"/>
    <dgm:cxn modelId="{86A09BB8-9F28-45E0-8DA4-704AD42193F9}" type="presOf" srcId="{D18271BC-BA02-4A97-85DE-9B099C646A65}" destId="{EF96E0A1-7B45-4CE6-A0CB-A3035F1247F1}" srcOrd="1" destOrd="0" presId="urn:microsoft.com/office/officeart/2005/8/layout/vProcess5"/>
    <dgm:cxn modelId="{285D91B9-E308-4136-85D0-64004B53D500}" type="presOf" srcId="{43D78655-1B6D-4AD8-BA90-28D05B126FA8}" destId="{D9366FE3-DD36-4C8E-8864-9A16550FD1F4}" srcOrd="0" destOrd="0" presId="urn:microsoft.com/office/officeart/2005/8/layout/vProcess5"/>
    <dgm:cxn modelId="{5A1DEFDE-CDD7-4020-995D-619DA40E3C2D}" srcId="{3987BF6F-6217-4AFF-B7CB-72D261610882}" destId="{E59E6DF7-9196-4CCA-A230-FF46674398F2}" srcOrd="1" destOrd="0" parTransId="{E5296453-BE27-41BC-B50D-05EA96430884}" sibTransId="{CBE918FD-B286-45CB-B47E-4D8E66F356A5}"/>
    <dgm:cxn modelId="{A1A9F4E0-9496-4529-AF67-741B08651B00}" type="presOf" srcId="{CBE918FD-B286-45CB-B47E-4D8E66F356A5}" destId="{F01C8D22-FE72-4091-953C-348EDA45890C}" srcOrd="0" destOrd="0" presId="urn:microsoft.com/office/officeart/2005/8/layout/vProcess5"/>
    <dgm:cxn modelId="{681759EC-EBD9-43E1-A254-9257A6AB5D66}" type="presOf" srcId="{D18271BC-BA02-4A97-85DE-9B099C646A65}" destId="{2FAACEB9-57FA-4B5F-9765-5AAD989A559A}" srcOrd="0" destOrd="0" presId="urn:microsoft.com/office/officeart/2005/8/layout/vProcess5"/>
    <dgm:cxn modelId="{7262DCFD-4F24-4D8A-A1B2-FD6654099A44}" type="presOf" srcId="{43D78655-1B6D-4AD8-BA90-28D05B126FA8}" destId="{BBEC2A4B-7931-41FA-AFC7-54F199157630}" srcOrd="1" destOrd="0" presId="urn:microsoft.com/office/officeart/2005/8/layout/vProcess5"/>
    <dgm:cxn modelId="{22A9F17F-3EC5-411B-849E-1FC4A78F124D}" type="presParOf" srcId="{4224C5F1-431E-48E5-A652-AE4C32F3FB8E}" destId="{58F33EFD-33DD-4552-80BB-C272B59F9A7D}" srcOrd="0" destOrd="0" presId="urn:microsoft.com/office/officeart/2005/8/layout/vProcess5"/>
    <dgm:cxn modelId="{DBCF9479-416A-40F1-A332-3E65961656BF}" type="presParOf" srcId="{4224C5F1-431E-48E5-A652-AE4C32F3FB8E}" destId="{03BB2775-FAE2-4978-B9A6-498ED45EA0C6}" srcOrd="1" destOrd="0" presId="urn:microsoft.com/office/officeart/2005/8/layout/vProcess5"/>
    <dgm:cxn modelId="{05307790-3DBA-48F6-B720-BC2E113E5277}" type="presParOf" srcId="{4224C5F1-431E-48E5-A652-AE4C32F3FB8E}" destId="{F3C02803-651D-458C-8347-21BD9D6D1879}" srcOrd="2" destOrd="0" presId="urn:microsoft.com/office/officeart/2005/8/layout/vProcess5"/>
    <dgm:cxn modelId="{080FF679-4D49-4FD9-843E-C474FB0C41EE}" type="presParOf" srcId="{4224C5F1-431E-48E5-A652-AE4C32F3FB8E}" destId="{2FAACEB9-57FA-4B5F-9765-5AAD989A559A}" srcOrd="3" destOrd="0" presId="urn:microsoft.com/office/officeart/2005/8/layout/vProcess5"/>
    <dgm:cxn modelId="{ABE579A8-A483-4E26-868F-D583DFC59D96}" type="presParOf" srcId="{4224C5F1-431E-48E5-A652-AE4C32F3FB8E}" destId="{D9366FE3-DD36-4C8E-8864-9A16550FD1F4}" srcOrd="4" destOrd="0" presId="urn:microsoft.com/office/officeart/2005/8/layout/vProcess5"/>
    <dgm:cxn modelId="{90147F2A-DF36-4E59-989A-8D13B7043385}" type="presParOf" srcId="{4224C5F1-431E-48E5-A652-AE4C32F3FB8E}" destId="{3579F3E2-972D-41E1-8D6C-BDADD0AE104F}" srcOrd="5" destOrd="0" presId="urn:microsoft.com/office/officeart/2005/8/layout/vProcess5"/>
    <dgm:cxn modelId="{8195A83E-00EB-4673-91F8-05AF234422D8}" type="presParOf" srcId="{4224C5F1-431E-48E5-A652-AE4C32F3FB8E}" destId="{F01C8D22-FE72-4091-953C-348EDA45890C}" srcOrd="6" destOrd="0" presId="urn:microsoft.com/office/officeart/2005/8/layout/vProcess5"/>
    <dgm:cxn modelId="{BBD7B9BA-55B9-4B73-AD18-01AF369EF188}" type="presParOf" srcId="{4224C5F1-431E-48E5-A652-AE4C32F3FB8E}" destId="{F6EA3147-CFC5-498A-A394-CE0493ED2AB0}" srcOrd="7" destOrd="0" presId="urn:microsoft.com/office/officeart/2005/8/layout/vProcess5"/>
    <dgm:cxn modelId="{0E74FE39-FFC1-4D35-8FF9-7FB3009F304C}" type="presParOf" srcId="{4224C5F1-431E-48E5-A652-AE4C32F3FB8E}" destId="{23689634-5C65-48C2-8235-32F04008AD9D}" srcOrd="8" destOrd="0" presId="urn:microsoft.com/office/officeart/2005/8/layout/vProcess5"/>
    <dgm:cxn modelId="{1D9C8576-0C52-48ED-B850-3811DE05A94A}" type="presParOf" srcId="{4224C5F1-431E-48E5-A652-AE4C32F3FB8E}" destId="{87B909AF-6871-4BFB-A583-777388CB8B61}" srcOrd="9" destOrd="0" presId="urn:microsoft.com/office/officeart/2005/8/layout/vProcess5"/>
    <dgm:cxn modelId="{0670902A-3F6D-4A70-A28B-6BA5E586F725}" type="presParOf" srcId="{4224C5F1-431E-48E5-A652-AE4C32F3FB8E}" destId="{EF96E0A1-7B45-4CE6-A0CB-A3035F1247F1}" srcOrd="10" destOrd="0" presId="urn:microsoft.com/office/officeart/2005/8/layout/vProcess5"/>
    <dgm:cxn modelId="{452A8CBE-2793-4FE9-A456-3F3F2C9BC412}" type="presParOf" srcId="{4224C5F1-431E-48E5-A652-AE4C32F3FB8E}" destId="{BBEC2A4B-7931-41FA-AFC7-54F199157630}"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2CA195-F728-4339-8D81-8574D4F7443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0C5562A-3048-423D-B1FE-1C5A3F9E269E}">
      <dgm:prSet/>
      <dgm:spPr/>
      <dgm:t>
        <a:bodyPr/>
        <a:lstStyle/>
        <a:p>
          <a:r>
            <a:rPr lang="en-US" b="0" i="0"/>
            <a:t>Symptoms: Tender neck, neck swelling, fever, altered consciousness.</a:t>
          </a:r>
          <a:endParaRPr lang="en-US"/>
        </a:p>
      </dgm:t>
    </dgm:pt>
    <dgm:pt modelId="{23E96D1D-C418-4BF9-A1DB-8FACC5A174B5}" cxnId="{523E030F-7544-4357-9696-59F49D2E9E85}" type="parTrans">
      <dgm:prSet/>
      <dgm:spPr/>
      <dgm:t>
        <a:bodyPr/>
        <a:lstStyle/>
        <a:p>
          <a:endParaRPr lang="en-US"/>
        </a:p>
      </dgm:t>
    </dgm:pt>
    <dgm:pt modelId="{E0B2088B-B5C6-4F2E-800E-FDB7E9195D06}" cxnId="{523E030F-7544-4357-9696-59F49D2E9E85}" type="sibTrans">
      <dgm:prSet/>
      <dgm:spPr/>
      <dgm:t>
        <a:bodyPr/>
        <a:lstStyle/>
        <a:p>
          <a:endParaRPr lang="en-US"/>
        </a:p>
      </dgm:t>
    </dgm:pt>
    <dgm:pt modelId="{0718FE93-3743-4B4D-89D0-476AAAEFB724}">
      <dgm:prSet/>
      <dgm:spPr/>
      <dgm:t>
        <a:bodyPr/>
        <a:lstStyle/>
        <a:p>
          <a:r>
            <a:rPr lang="en-US" b="0" i="0"/>
            <a:t>Pathogenesis: Dental-origin infections, upper respiratory tract infections, tonsillitis, esophageal foreign body, etc.</a:t>
          </a:r>
          <a:endParaRPr lang="en-US"/>
        </a:p>
      </dgm:t>
    </dgm:pt>
    <dgm:pt modelId="{7248671D-92C7-4B3C-9E0A-FE7D5F0FF22C}" cxnId="{CF9BC029-AB71-4A3C-9EE0-74198867A0A6}" type="parTrans">
      <dgm:prSet/>
      <dgm:spPr/>
      <dgm:t>
        <a:bodyPr/>
        <a:lstStyle/>
        <a:p>
          <a:endParaRPr lang="en-US"/>
        </a:p>
      </dgm:t>
    </dgm:pt>
    <dgm:pt modelId="{429F0DB8-B0B1-41FE-9DFE-8B3512785BDE}" cxnId="{CF9BC029-AB71-4A3C-9EE0-74198867A0A6}" type="sibTrans">
      <dgm:prSet/>
      <dgm:spPr/>
      <dgm:t>
        <a:bodyPr/>
        <a:lstStyle/>
        <a:p>
          <a:endParaRPr lang="en-US"/>
        </a:p>
      </dgm:t>
    </dgm:pt>
    <dgm:pt modelId="{1E3733F6-0112-4646-A9C9-B5E208B3EE8A}">
      <dgm:prSet/>
      <dgm:spPr/>
      <dgm:t>
        <a:bodyPr/>
        <a:lstStyle/>
        <a:p>
          <a:r>
            <a:rPr lang="en-US" b="0" i="0"/>
            <a:t>Diagnosis: Medical history inquiry, physical examination, cytology, imaging (CT scan).</a:t>
          </a:r>
          <a:endParaRPr lang="en-US"/>
        </a:p>
      </dgm:t>
    </dgm:pt>
    <dgm:pt modelId="{DA5E4118-F2DC-4CA3-A3EF-131855AB5BAA}" cxnId="{954EF62E-7CF8-42D8-BC4A-B21CF904ED07}" type="parTrans">
      <dgm:prSet/>
      <dgm:spPr/>
      <dgm:t>
        <a:bodyPr/>
        <a:lstStyle/>
        <a:p>
          <a:endParaRPr lang="en-US"/>
        </a:p>
      </dgm:t>
    </dgm:pt>
    <dgm:pt modelId="{4DE40159-261A-42BB-A47F-5493C64007E2}" cxnId="{954EF62E-7CF8-42D8-BC4A-B21CF904ED07}" type="sibTrans">
      <dgm:prSet/>
      <dgm:spPr/>
      <dgm:t>
        <a:bodyPr/>
        <a:lstStyle/>
        <a:p>
          <a:endParaRPr lang="en-US"/>
        </a:p>
      </dgm:t>
    </dgm:pt>
    <dgm:pt modelId="{F0456E1A-220A-440F-A3E0-AC5A555E3921}">
      <dgm:prSet/>
      <dgm:spPr/>
      <dgm:t>
        <a:bodyPr/>
        <a:lstStyle/>
        <a:p>
          <a:r>
            <a:rPr lang="en-US" b="0" i="0"/>
            <a:t>Treatment: Antibiotic therapy, surgical drainage, etc.</a:t>
          </a:r>
          <a:endParaRPr lang="en-US"/>
        </a:p>
      </dgm:t>
    </dgm:pt>
    <dgm:pt modelId="{98A708A7-9ED1-4806-AD47-C3F17408604D}" cxnId="{0EA443ED-DBBA-40C9-B34F-235F9FB0081B}" type="parTrans">
      <dgm:prSet/>
      <dgm:spPr/>
      <dgm:t>
        <a:bodyPr/>
        <a:lstStyle/>
        <a:p>
          <a:endParaRPr lang="en-US"/>
        </a:p>
      </dgm:t>
    </dgm:pt>
    <dgm:pt modelId="{E871992E-2995-4871-A579-C124DFFA56C2}" cxnId="{0EA443ED-DBBA-40C9-B34F-235F9FB0081B}" type="sibTrans">
      <dgm:prSet/>
      <dgm:spPr/>
      <dgm:t>
        <a:bodyPr/>
        <a:lstStyle/>
        <a:p>
          <a:endParaRPr lang="en-US"/>
        </a:p>
      </dgm:t>
    </dgm:pt>
    <dgm:pt modelId="{732FE311-9689-4B90-8FFA-910D256DA47D}" type="pres">
      <dgm:prSet presAssocID="{DB2CA195-F728-4339-8D81-8574D4F74432}" presName="linear" presStyleCnt="0">
        <dgm:presLayoutVars>
          <dgm:animLvl val="lvl"/>
          <dgm:resizeHandles val="exact"/>
        </dgm:presLayoutVars>
      </dgm:prSet>
      <dgm:spPr/>
    </dgm:pt>
    <dgm:pt modelId="{F8B17820-FE92-4AE0-BB95-73D741C4A7AF}" type="pres">
      <dgm:prSet presAssocID="{70C5562A-3048-423D-B1FE-1C5A3F9E269E}" presName="parentText" presStyleLbl="node1" presStyleIdx="0" presStyleCnt="4">
        <dgm:presLayoutVars>
          <dgm:chMax val="0"/>
          <dgm:bulletEnabled val="1"/>
        </dgm:presLayoutVars>
      </dgm:prSet>
      <dgm:spPr/>
    </dgm:pt>
    <dgm:pt modelId="{607241D9-B94F-4D83-A037-477AB12102CC}" type="pres">
      <dgm:prSet presAssocID="{E0B2088B-B5C6-4F2E-800E-FDB7E9195D06}" presName="spacer" presStyleCnt="0"/>
      <dgm:spPr/>
    </dgm:pt>
    <dgm:pt modelId="{12E5F3BA-B85A-4A00-88DA-E90A81C9AC00}" type="pres">
      <dgm:prSet presAssocID="{0718FE93-3743-4B4D-89D0-476AAAEFB724}" presName="parentText" presStyleLbl="node1" presStyleIdx="1" presStyleCnt="4">
        <dgm:presLayoutVars>
          <dgm:chMax val="0"/>
          <dgm:bulletEnabled val="1"/>
        </dgm:presLayoutVars>
      </dgm:prSet>
      <dgm:spPr/>
    </dgm:pt>
    <dgm:pt modelId="{5F5D1A1D-0174-4CA4-A4DE-BAA73AEED541}" type="pres">
      <dgm:prSet presAssocID="{429F0DB8-B0B1-41FE-9DFE-8B3512785BDE}" presName="spacer" presStyleCnt="0"/>
      <dgm:spPr/>
    </dgm:pt>
    <dgm:pt modelId="{8FDFE833-86A8-4A36-902F-79432C5D51C8}" type="pres">
      <dgm:prSet presAssocID="{1E3733F6-0112-4646-A9C9-B5E208B3EE8A}" presName="parentText" presStyleLbl="node1" presStyleIdx="2" presStyleCnt="4">
        <dgm:presLayoutVars>
          <dgm:chMax val="0"/>
          <dgm:bulletEnabled val="1"/>
        </dgm:presLayoutVars>
      </dgm:prSet>
      <dgm:spPr/>
    </dgm:pt>
    <dgm:pt modelId="{73F46711-2AEC-4C41-B69E-6E651181497B}" type="pres">
      <dgm:prSet presAssocID="{4DE40159-261A-42BB-A47F-5493C64007E2}" presName="spacer" presStyleCnt="0"/>
      <dgm:spPr/>
    </dgm:pt>
    <dgm:pt modelId="{A9E59A2C-B0B9-4BF8-802B-36233EBEE961}" type="pres">
      <dgm:prSet presAssocID="{F0456E1A-220A-440F-A3E0-AC5A555E3921}" presName="parentText" presStyleLbl="node1" presStyleIdx="3" presStyleCnt="4">
        <dgm:presLayoutVars>
          <dgm:chMax val="0"/>
          <dgm:bulletEnabled val="1"/>
        </dgm:presLayoutVars>
      </dgm:prSet>
      <dgm:spPr/>
    </dgm:pt>
  </dgm:ptLst>
  <dgm:cxnLst>
    <dgm:cxn modelId="{F0CCAE09-2BB1-4C35-8D53-C2292C01B055}" type="presOf" srcId="{1E3733F6-0112-4646-A9C9-B5E208B3EE8A}" destId="{8FDFE833-86A8-4A36-902F-79432C5D51C8}" srcOrd="0" destOrd="0" presId="urn:microsoft.com/office/officeart/2005/8/layout/vList2"/>
    <dgm:cxn modelId="{523E030F-7544-4357-9696-59F49D2E9E85}" srcId="{DB2CA195-F728-4339-8D81-8574D4F74432}" destId="{70C5562A-3048-423D-B1FE-1C5A3F9E269E}" srcOrd="0" destOrd="0" parTransId="{23E96D1D-C418-4BF9-A1DB-8FACC5A174B5}" sibTransId="{E0B2088B-B5C6-4F2E-800E-FDB7E9195D06}"/>
    <dgm:cxn modelId="{457FDF22-3CFE-4A25-A35F-2045440250B6}" type="presOf" srcId="{70C5562A-3048-423D-B1FE-1C5A3F9E269E}" destId="{F8B17820-FE92-4AE0-BB95-73D741C4A7AF}" srcOrd="0" destOrd="0" presId="urn:microsoft.com/office/officeart/2005/8/layout/vList2"/>
    <dgm:cxn modelId="{CF9BC029-AB71-4A3C-9EE0-74198867A0A6}" srcId="{DB2CA195-F728-4339-8D81-8574D4F74432}" destId="{0718FE93-3743-4B4D-89D0-476AAAEFB724}" srcOrd="1" destOrd="0" parTransId="{7248671D-92C7-4B3C-9E0A-FE7D5F0FF22C}" sibTransId="{429F0DB8-B0B1-41FE-9DFE-8B3512785BDE}"/>
    <dgm:cxn modelId="{954EF62E-7CF8-42D8-BC4A-B21CF904ED07}" srcId="{DB2CA195-F728-4339-8D81-8574D4F74432}" destId="{1E3733F6-0112-4646-A9C9-B5E208B3EE8A}" srcOrd="2" destOrd="0" parTransId="{DA5E4118-F2DC-4CA3-A3EF-131855AB5BAA}" sibTransId="{4DE40159-261A-42BB-A47F-5493C64007E2}"/>
    <dgm:cxn modelId="{8164808E-7D54-4E7B-94A0-54B964DDCB74}" type="presOf" srcId="{0718FE93-3743-4B4D-89D0-476AAAEFB724}" destId="{12E5F3BA-B85A-4A00-88DA-E90A81C9AC00}" srcOrd="0" destOrd="0" presId="urn:microsoft.com/office/officeart/2005/8/layout/vList2"/>
    <dgm:cxn modelId="{86C5B9AD-CAC5-480E-B9C4-3051B08CD4A6}" type="presOf" srcId="{F0456E1A-220A-440F-A3E0-AC5A555E3921}" destId="{A9E59A2C-B0B9-4BF8-802B-36233EBEE961}" srcOrd="0" destOrd="0" presId="urn:microsoft.com/office/officeart/2005/8/layout/vList2"/>
    <dgm:cxn modelId="{B9FACBE9-552C-4079-9A54-F3A2AD647634}" type="presOf" srcId="{DB2CA195-F728-4339-8D81-8574D4F74432}" destId="{732FE311-9689-4B90-8FFA-910D256DA47D}" srcOrd="0" destOrd="0" presId="urn:microsoft.com/office/officeart/2005/8/layout/vList2"/>
    <dgm:cxn modelId="{0EA443ED-DBBA-40C9-B34F-235F9FB0081B}" srcId="{DB2CA195-F728-4339-8D81-8574D4F74432}" destId="{F0456E1A-220A-440F-A3E0-AC5A555E3921}" srcOrd="3" destOrd="0" parTransId="{98A708A7-9ED1-4806-AD47-C3F17408604D}" sibTransId="{E871992E-2995-4871-A579-C124DFFA56C2}"/>
    <dgm:cxn modelId="{BAE4A32D-3687-4CF8-9F12-42BFB982C777}" type="presParOf" srcId="{732FE311-9689-4B90-8FFA-910D256DA47D}" destId="{F8B17820-FE92-4AE0-BB95-73D741C4A7AF}" srcOrd="0" destOrd="0" presId="urn:microsoft.com/office/officeart/2005/8/layout/vList2"/>
    <dgm:cxn modelId="{EA0C875C-CCB6-4D08-972E-C73468E6A703}" type="presParOf" srcId="{732FE311-9689-4B90-8FFA-910D256DA47D}" destId="{607241D9-B94F-4D83-A037-477AB12102CC}" srcOrd="1" destOrd="0" presId="urn:microsoft.com/office/officeart/2005/8/layout/vList2"/>
    <dgm:cxn modelId="{66F32B19-DBBA-48D5-950A-099D16545B5F}" type="presParOf" srcId="{732FE311-9689-4B90-8FFA-910D256DA47D}" destId="{12E5F3BA-B85A-4A00-88DA-E90A81C9AC00}" srcOrd="2" destOrd="0" presId="urn:microsoft.com/office/officeart/2005/8/layout/vList2"/>
    <dgm:cxn modelId="{E07EA1A6-2668-4499-9923-D9CFCAC26F11}" type="presParOf" srcId="{732FE311-9689-4B90-8FFA-910D256DA47D}" destId="{5F5D1A1D-0174-4CA4-A4DE-BAA73AEED541}" srcOrd="3" destOrd="0" presId="urn:microsoft.com/office/officeart/2005/8/layout/vList2"/>
    <dgm:cxn modelId="{4EFE69E6-2B2B-4D76-BB7A-A153F46AFBDB}" type="presParOf" srcId="{732FE311-9689-4B90-8FFA-910D256DA47D}" destId="{8FDFE833-86A8-4A36-902F-79432C5D51C8}" srcOrd="4" destOrd="0" presId="urn:microsoft.com/office/officeart/2005/8/layout/vList2"/>
    <dgm:cxn modelId="{4AF9CF11-8D62-4243-A44F-089C29CD94AF}" type="presParOf" srcId="{732FE311-9689-4B90-8FFA-910D256DA47D}" destId="{73F46711-2AEC-4C41-B69E-6E651181497B}" srcOrd="5" destOrd="0" presId="urn:microsoft.com/office/officeart/2005/8/layout/vList2"/>
    <dgm:cxn modelId="{48C5F45D-E238-47CF-85E1-8A5B3BB44C27}" type="presParOf" srcId="{732FE311-9689-4B90-8FFA-910D256DA47D}" destId="{A9E59A2C-B0B9-4BF8-802B-36233EBEE96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180666-64C4-486B-BCDF-4DC0E15BC08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952A913-2DA3-481E-ABA3-B87DB26B7FDF}">
      <dgm:prSet/>
      <dgm:spPr/>
      <dgm:t>
        <a:bodyPr/>
        <a:lstStyle/>
        <a:p>
          <a:pPr>
            <a:lnSpc>
              <a:spcPct val="100000"/>
            </a:lnSpc>
          </a:pPr>
          <a:r>
            <a:rPr lang="en-US" b="0" i="0"/>
            <a:t>Symptoms: Snoring, sleep apnea, daytime sleepiness, fatigue.</a:t>
          </a:r>
          <a:endParaRPr lang="en-US"/>
        </a:p>
      </dgm:t>
    </dgm:pt>
    <dgm:pt modelId="{0015A452-30DB-4034-8048-CE3AF7DBA0C0}" cxnId="{3B943121-3A1A-48A5-87E1-33B03C87EEDC}" type="parTrans">
      <dgm:prSet/>
      <dgm:spPr/>
      <dgm:t>
        <a:bodyPr/>
        <a:lstStyle/>
        <a:p>
          <a:endParaRPr lang="en-US"/>
        </a:p>
      </dgm:t>
    </dgm:pt>
    <dgm:pt modelId="{8B00AAC3-8A48-4464-9B2E-19FA8E2AA538}" cxnId="{3B943121-3A1A-48A5-87E1-33B03C87EEDC}" type="sibTrans">
      <dgm:prSet/>
      <dgm:spPr/>
      <dgm:t>
        <a:bodyPr/>
        <a:lstStyle/>
        <a:p>
          <a:pPr>
            <a:lnSpc>
              <a:spcPct val="100000"/>
            </a:lnSpc>
          </a:pPr>
          <a:endParaRPr lang="en-US"/>
        </a:p>
      </dgm:t>
    </dgm:pt>
    <dgm:pt modelId="{860BB84B-C726-40A8-8632-93019241450F}">
      <dgm:prSet/>
      <dgm:spPr/>
      <dgm:t>
        <a:bodyPr/>
        <a:lstStyle/>
        <a:p>
          <a:pPr>
            <a:lnSpc>
              <a:spcPct val="100000"/>
            </a:lnSpc>
          </a:pPr>
          <a:r>
            <a:rPr lang="en-US" b="0" i="0"/>
            <a:t>Pathogenesis: Unclear, possibly related to upper respiratory tract structure, muscle weakness, or lateral pharyngeal fat deposition.</a:t>
          </a:r>
          <a:endParaRPr lang="en-US"/>
        </a:p>
      </dgm:t>
    </dgm:pt>
    <dgm:pt modelId="{43132E6C-E1CF-4A42-9023-709E9B03F682}" cxnId="{609ABEFA-E9E3-4B0E-B034-9DFECBFAE588}" type="parTrans">
      <dgm:prSet/>
      <dgm:spPr/>
      <dgm:t>
        <a:bodyPr/>
        <a:lstStyle/>
        <a:p>
          <a:endParaRPr lang="en-US"/>
        </a:p>
      </dgm:t>
    </dgm:pt>
    <dgm:pt modelId="{F5BB1E6A-8B3E-4123-81AB-6C2A9C0B2D19}" cxnId="{609ABEFA-E9E3-4B0E-B034-9DFECBFAE588}" type="sibTrans">
      <dgm:prSet/>
      <dgm:spPr/>
      <dgm:t>
        <a:bodyPr/>
        <a:lstStyle/>
        <a:p>
          <a:pPr>
            <a:lnSpc>
              <a:spcPct val="100000"/>
            </a:lnSpc>
          </a:pPr>
          <a:endParaRPr lang="en-US"/>
        </a:p>
      </dgm:t>
    </dgm:pt>
    <dgm:pt modelId="{6690AE45-2DCE-464E-A300-A83E14AAE4E1}">
      <dgm:prSet/>
      <dgm:spPr/>
      <dgm:t>
        <a:bodyPr/>
        <a:lstStyle/>
        <a:p>
          <a:pPr>
            <a:lnSpc>
              <a:spcPct val="100000"/>
            </a:lnSpc>
          </a:pPr>
          <a:r>
            <a:rPr lang="en-US" b="0" i="0"/>
            <a:t>Diagnosis: Physical examination, overnight sleep study (polysomnography).</a:t>
          </a:r>
          <a:endParaRPr lang="en-US"/>
        </a:p>
      </dgm:t>
    </dgm:pt>
    <dgm:pt modelId="{808BC86A-1F8B-45CF-97A6-0D8DC1F92946}" cxnId="{6A823BCB-AB66-433A-8E59-04B8263544C7}" type="parTrans">
      <dgm:prSet/>
      <dgm:spPr/>
      <dgm:t>
        <a:bodyPr/>
        <a:lstStyle/>
        <a:p>
          <a:endParaRPr lang="en-US"/>
        </a:p>
      </dgm:t>
    </dgm:pt>
    <dgm:pt modelId="{BC53C51A-052D-4A53-87A4-65E08B213979}" cxnId="{6A823BCB-AB66-433A-8E59-04B8263544C7}" type="sibTrans">
      <dgm:prSet/>
      <dgm:spPr/>
      <dgm:t>
        <a:bodyPr/>
        <a:lstStyle/>
        <a:p>
          <a:pPr>
            <a:lnSpc>
              <a:spcPct val="100000"/>
            </a:lnSpc>
          </a:pPr>
          <a:endParaRPr lang="en-US"/>
        </a:p>
      </dgm:t>
    </dgm:pt>
    <dgm:pt modelId="{501038FD-7235-4EDE-92A9-BC8FD8E35E50}">
      <dgm:prSet/>
      <dgm:spPr/>
      <dgm:t>
        <a:bodyPr/>
        <a:lstStyle/>
        <a:p>
          <a:pPr>
            <a:lnSpc>
              <a:spcPct val="100000"/>
            </a:lnSpc>
          </a:pPr>
          <a:r>
            <a:rPr lang="en-US" b="0" i="0"/>
            <a:t>Treatment:</a:t>
          </a:r>
          <a:r>
            <a:rPr lang="zh-TW" b="0" i="0"/>
            <a:t> </a:t>
          </a:r>
          <a:r>
            <a:rPr lang="en-US" b="0" i="0"/>
            <a:t>Severe cases: Nasal mask positive pressure ventilator.</a:t>
          </a:r>
          <a:r>
            <a:rPr lang="zh-TW" b="0" i="0"/>
            <a:t> </a:t>
          </a:r>
          <a:r>
            <a:rPr lang="en-US" b="0" i="0"/>
            <a:t>Mild to moderate cases: Weight reduction, dental appliances, radiofrequency soft palate surgery, laser-assisted uvulopalatoplasty (LAUP), tonsillectomy, adenoidectomy, uvulopalatopharyngoplasty (UPPP).</a:t>
          </a:r>
          <a:endParaRPr lang="en-US"/>
        </a:p>
      </dgm:t>
    </dgm:pt>
    <dgm:pt modelId="{975E7726-6C7E-40D1-81F5-48011434CE32}" cxnId="{2582E359-3BE4-4A9B-AD50-63373ED40EEE}" type="parTrans">
      <dgm:prSet/>
      <dgm:spPr/>
      <dgm:t>
        <a:bodyPr/>
        <a:lstStyle/>
        <a:p>
          <a:endParaRPr lang="en-US"/>
        </a:p>
      </dgm:t>
    </dgm:pt>
    <dgm:pt modelId="{9C842B4F-FED8-4A5F-A094-BF7EA04C9962}" cxnId="{2582E359-3BE4-4A9B-AD50-63373ED40EEE}" type="sibTrans">
      <dgm:prSet/>
      <dgm:spPr/>
      <dgm:t>
        <a:bodyPr/>
        <a:lstStyle/>
        <a:p>
          <a:endParaRPr lang="en-US"/>
        </a:p>
      </dgm:t>
    </dgm:pt>
    <dgm:pt modelId="{8F704E7D-47C1-451C-9731-E52CD76B30EC}" type="pres">
      <dgm:prSet presAssocID="{27180666-64C4-486B-BCDF-4DC0E15BC087}" presName="root" presStyleCnt="0">
        <dgm:presLayoutVars>
          <dgm:dir/>
          <dgm:resizeHandles val="exact"/>
        </dgm:presLayoutVars>
      </dgm:prSet>
      <dgm:spPr/>
    </dgm:pt>
    <dgm:pt modelId="{55C44562-08AD-4C3A-B148-EDD96F43EAE5}" type="pres">
      <dgm:prSet presAssocID="{27180666-64C4-486B-BCDF-4DC0E15BC087}" presName="container" presStyleCnt="0">
        <dgm:presLayoutVars>
          <dgm:dir/>
          <dgm:resizeHandles val="exact"/>
        </dgm:presLayoutVars>
      </dgm:prSet>
      <dgm:spPr/>
    </dgm:pt>
    <dgm:pt modelId="{F2C85F7A-6B17-4E4F-885D-112BDC586B5D}" type="pres">
      <dgm:prSet presAssocID="{3952A913-2DA3-481E-ABA3-B87DB26B7FDF}" presName="compNode" presStyleCnt="0"/>
      <dgm:spPr/>
    </dgm:pt>
    <dgm:pt modelId="{209BFABB-36F1-4D37-9639-23047816D6ED}" type="pres">
      <dgm:prSet presAssocID="{3952A913-2DA3-481E-ABA3-B87DB26B7FDF}" presName="iconBgRect" presStyleLbl="bgShp" presStyleIdx="0" presStyleCnt="4"/>
      <dgm:spPr/>
    </dgm:pt>
    <dgm:pt modelId="{3C476711-EA22-4C7D-84D3-25BB7868E634}" type="pres">
      <dgm:prSet presAssocID="{3952A913-2DA3-481E-ABA3-B87DB26B7F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D504C509-2B69-49F2-B502-26FD6AD6D107}" type="pres">
      <dgm:prSet presAssocID="{3952A913-2DA3-481E-ABA3-B87DB26B7FDF}" presName="spaceRect" presStyleCnt="0"/>
      <dgm:spPr/>
    </dgm:pt>
    <dgm:pt modelId="{1B866EB0-A53D-423C-9780-AA103206A990}" type="pres">
      <dgm:prSet presAssocID="{3952A913-2DA3-481E-ABA3-B87DB26B7FDF}" presName="textRect" presStyleLbl="revTx" presStyleIdx="0" presStyleCnt="4">
        <dgm:presLayoutVars>
          <dgm:chMax val="1"/>
          <dgm:chPref val="1"/>
        </dgm:presLayoutVars>
      </dgm:prSet>
      <dgm:spPr/>
    </dgm:pt>
    <dgm:pt modelId="{9F6BB318-063B-4CB6-B382-1257F98957B5}" type="pres">
      <dgm:prSet presAssocID="{8B00AAC3-8A48-4464-9B2E-19FA8E2AA538}" presName="sibTrans" presStyleLbl="sibTrans2D1" presStyleIdx="0" presStyleCnt="0"/>
      <dgm:spPr/>
    </dgm:pt>
    <dgm:pt modelId="{6D4E0935-AAEF-4CC4-98F6-49898A36AF00}" type="pres">
      <dgm:prSet presAssocID="{860BB84B-C726-40A8-8632-93019241450F}" presName="compNode" presStyleCnt="0"/>
      <dgm:spPr/>
    </dgm:pt>
    <dgm:pt modelId="{ACEF69B2-38A1-4987-8AAF-57CFD8FD1DEF}" type="pres">
      <dgm:prSet presAssocID="{860BB84B-C726-40A8-8632-93019241450F}" presName="iconBgRect" presStyleLbl="bgShp" presStyleIdx="1" presStyleCnt="4"/>
      <dgm:spPr/>
    </dgm:pt>
    <dgm:pt modelId="{47BFFC5A-8AB3-4EF5-A8ED-7603D4089504}" type="pres">
      <dgm:prSet presAssocID="{860BB84B-C726-40A8-8632-93019241450F}"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pt>
    <dgm:pt modelId="{16676FA8-DB27-4516-8A4F-B91B1C548B42}" type="pres">
      <dgm:prSet presAssocID="{860BB84B-C726-40A8-8632-93019241450F}" presName="spaceRect" presStyleCnt="0"/>
      <dgm:spPr/>
    </dgm:pt>
    <dgm:pt modelId="{5F59E4FA-66EE-4ACC-96B6-C70DAFA3B377}" type="pres">
      <dgm:prSet presAssocID="{860BB84B-C726-40A8-8632-93019241450F}" presName="textRect" presStyleLbl="revTx" presStyleIdx="1" presStyleCnt="4">
        <dgm:presLayoutVars>
          <dgm:chMax val="1"/>
          <dgm:chPref val="1"/>
        </dgm:presLayoutVars>
      </dgm:prSet>
      <dgm:spPr/>
    </dgm:pt>
    <dgm:pt modelId="{66DD5A5B-44C0-4E86-BDFB-2DD39889CDD1}" type="pres">
      <dgm:prSet presAssocID="{F5BB1E6A-8B3E-4123-81AB-6C2A9C0B2D19}" presName="sibTrans" presStyleLbl="sibTrans2D1" presStyleIdx="0" presStyleCnt="0"/>
      <dgm:spPr/>
    </dgm:pt>
    <dgm:pt modelId="{37057BC0-D4ED-4D9B-B4B0-F41EEE357470}" type="pres">
      <dgm:prSet presAssocID="{6690AE45-2DCE-464E-A300-A83E14AAE4E1}" presName="compNode" presStyleCnt="0"/>
      <dgm:spPr/>
    </dgm:pt>
    <dgm:pt modelId="{2A01CBA6-BF7E-413F-AEAC-7CEBD7F203D9}" type="pres">
      <dgm:prSet presAssocID="{6690AE45-2DCE-464E-A300-A83E14AAE4E1}" presName="iconBgRect" presStyleLbl="bgShp" presStyleIdx="2" presStyleCnt="4"/>
      <dgm:spPr/>
    </dgm:pt>
    <dgm:pt modelId="{C329F66F-F2F8-4C56-8888-478206D3D4BE}" type="pres">
      <dgm:prSet presAssocID="{6690AE45-2DCE-464E-A300-A83E14AAE4E1}"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E1F72F39-F2B5-473E-A13F-D9089652F97E}" type="pres">
      <dgm:prSet presAssocID="{6690AE45-2DCE-464E-A300-A83E14AAE4E1}" presName="spaceRect" presStyleCnt="0"/>
      <dgm:spPr/>
    </dgm:pt>
    <dgm:pt modelId="{C37FBD2A-E9DC-4F16-B041-6E3FA6FF28B7}" type="pres">
      <dgm:prSet presAssocID="{6690AE45-2DCE-464E-A300-A83E14AAE4E1}" presName="textRect" presStyleLbl="revTx" presStyleIdx="2" presStyleCnt="4">
        <dgm:presLayoutVars>
          <dgm:chMax val="1"/>
          <dgm:chPref val="1"/>
        </dgm:presLayoutVars>
      </dgm:prSet>
      <dgm:spPr/>
    </dgm:pt>
    <dgm:pt modelId="{3DF57FA1-E156-4006-BE6A-C7A27B0D7ED7}" type="pres">
      <dgm:prSet presAssocID="{BC53C51A-052D-4A53-87A4-65E08B213979}" presName="sibTrans" presStyleLbl="sibTrans2D1" presStyleIdx="0" presStyleCnt="0"/>
      <dgm:spPr/>
    </dgm:pt>
    <dgm:pt modelId="{E5EE185F-4031-4ACB-AF28-07F14C339532}" type="pres">
      <dgm:prSet presAssocID="{501038FD-7235-4EDE-92A9-BC8FD8E35E50}" presName="compNode" presStyleCnt="0"/>
      <dgm:spPr/>
    </dgm:pt>
    <dgm:pt modelId="{61996353-B915-4D9E-B487-B843369548CD}" type="pres">
      <dgm:prSet presAssocID="{501038FD-7235-4EDE-92A9-BC8FD8E35E50}" presName="iconBgRect" presStyleLbl="bgShp" presStyleIdx="3" presStyleCnt="4"/>
      <dgm:spPr/>
    </dgm:pt>
    <dgm:pt modelId="{733E3497-8640-4975-BA05-8EE589B00B77}" type="pres">
      <dgm:prSet presAssocID="{501038FD-7235-4EDE-92A9-BC8FD8E35E5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17FE18D6-B5D0-4D4A-8B3C-17FEDEF17455}" type="pres">
      <dgm:prSet presAssocID="{501038FD-7235-4EDE-92A9-BC8FD8E35E50}" presName="spaceRect" presStyleCnt="0"/>
      <dgm:spPr/>
    </dgm:pt>
    <dgm:pt modelId="{378D4BC5-F2DD-4FC3-8B9C-C43E08C489F4}" type="pres">
      <dgm:prSet presAssocID="{501038FD-7235-4EDE-92A9-BC8FD8E35E50}" presName="textRect" presStyleLbl="revTx" presStyleIdx="3" presStyleCnt="4">
        <dgm:presLayoutVars>
          <dgm:chMax val="1"/>
          <dgm:chPref val="1"/>
        </dgm:presLayoutVars>
      </dgm:prSet>
      <dgm:spPr/>
    </dgm:pt>
  </dgm:ptLst>
  <dgm:cxnLst>
    <dgm:cxn modelId="{C733BF20-21C4-4C43-9F25-7F4E2C2EDF1B}" type="presOf" srcId="{860BB84B-C726-40A8-8632-93019241450F}" destId="{5F59E4FA-66EE-4ACC-96B6-C70DAFA3B377}" srcOrd="0" destOrd="0" presId="urn:microsoft.com/office/officeart/2018/2/layout/IconCircleList"/>
    <dgm:cxn modelId="{3B943121-3A1A-48A5-87E1-33B03C87EEDC}" srcId="{27180666-64C4-486B-BCDF-4DC0E15BC087}" destId="{3952A913-2DA3-481E-ABA3-B87DB26B7FDF}" srcOrd="0" destOrd="0" parTransId="{0015A452-30DB-4034-8048-CE3AF7DBA0C0}" sibTransId="{8B00AAC3-8A48-4464-9B2E-19FA8E2AA538}"/>
    <dgm:cxn modelId="{5AD8783D-14EC-4FA7-80D8-D072F95BDA8D}" type="presOf" srcId="{BC53C51A-052D-4A53-87A4-65E08B213979}" destId="{3DF57FA1-E156-4006-BE6A-C7A27B0D7ED7}" srcOrd="0" destOrd="0" presId="urn:microsoft.com/office/officeart/2018/2/layout/IconCircleList"/>
    <dgm:cxn modelId="{D767986A-F227-432B-A6C9-173F3BFD178A}" type="presOf" srcId="{501038FD-7235-4EDE-92A9-BC8FD8E35E50}" destId="{378D4BC5-F2DD-4FC3-8B9C-C43E08C489F4}" srcOrd="0" destOrd="0" presId="urn:microsoft.com/office/officeart/2018/2/layout/IconCircleList"/>
    <dgm:cxn modelId="{2CCB7C53-F0AB-4C77-A83E-A7B324AD036A}" type="presOf" srcId="{3952A913-2DA3-481E-ABA3-B87DB26B7FDF}" destId="{1B866EB0-A53D-423C-9780-AA103206A990}" srcOrd="0" destOrd="0" presId="urn:microsoft.com/office/officeart/2018/2/layout/IconCircleList"/>
    <dgm:cxn modelId="{2582E359-3BE4-4A9B-AD50-63373ED40EEE}" srcId="{27180666-64C4-486B-BCDF-4DC0E15BC087}" destId="{501038FD-7235-4EDE-92A9-BC8FD8E35E50}" srcOrd="3" destOrd="0" parTransId="{975E7726-6C7E-40D1-81F5-48011434CE32}" sibTransId="{9C842B4F-FED8-4A5F-A094-BF7EA04C9962}"/>
    <dgm:cxn modelId="{ED587087-039E-4FC5-AE40-C015888DC522}" type="presOf" srcId="{8B00AAC3-8A48-4464-9B2E-19FA8E2AA538}" destId="{9F6BB318-063B-4CB6-B382-1257F98957B5}" srcOrd="0" destOrd="0" presId="urn:microsoft.com/office/officeart/2018/2/layout/IconCircleList"/>
    <dgm:cxn modelId="{6A823BCB-AB66-433A-8E59-04B8263544C7}" srcId="{27180666-64C4-486B-BCDF-4DC0E15BC087}" destId="{6690AE45-2DCE-464E-A300-A83E14AAE4E1}" srcOrd="2" destOrd="0" parTransId="{808BC86A-1F8B-45CF-97A6-0D8DC1F92946}" sibTransId="{BC53C51A-052D-4A53-87A4-65E08B213979}"/>
    <dgm:cxn modelId="{A493F0D5-DFB4-4553-A9F1-235B47937C58}" type="presOf" srcId="{27180666-64C4-486B-BCDF-4DC0E15BC087}" destId="{8F704E7D-47C1-451C-9731-E52CD76B30EC}" srcOrd="0" destOrd="0" presId="urn:microsoft.com/office/officeart/2018/2/layout/IconCircleList"/>
    <dgm:cxn modelId="{99948ADC-8B20-4BA3-9768-31A2F5A9F8F9}" type="presOf" srcId="{F5BB1E6A-8B3E-4123-81AB-6C2A9C0B2D19}" destId="{66DD5A5B-44C0-4E86-BDFB-2DD39889CDD1}" srcOrd="0" destOrd="0" presId="urn:microsoft.com/office/officeart/2018/2/layout/IconCircleList"/>
    <dgm:cxn modelId="{06762CE8-4C8D-4F43-A58F-12D27CB1FE85}" type="presOf" srcId="{6690AE45-2DCE-464E-A300-A83E14AAE4E1}" destId="{C37FBD2A-E9DC-4F16-B041-6E3FA6FF28B7}" srcOrd="0" destOrd="0" presId="urn:microsoft.com/office/officeart/2018/2/layout/IconCircleList"/>
    <dgm:cxn modelId="{609ABEFA-E9E3-4B0E-B034-9DFECBFAE588}" srcId="{27180666-64C4-486B-BCDF-4DC0E15BC087}" destId="{860BB84B-C726-40A8-8632-93019241450F}" srcOrd="1" destOrd="0" parTransId="{43132E6C-E1CF-4A42-9023-709E9B03F682}" sibTransId="{F5BB1E6A-8B3E-4123-81AB-6C2A9C0B2D19}"/>
    <dgm:cxn modelId="{34AB26A0-158C-449A-B84C-6475F7627EEE}" type="presParOf" srcId="{8F704E7D-47C1-451C-9731-E52CD76B30EC}" destId="{55C44562-08AD-4C3A-B148-EDD96F43EAE5}" srcOrd="0" destOrd="0" presId="urn:microsoft.com/office/officeart/2018/2/layout/IconCircleList"/>
    <dgm:cxn modelId="{8C3446A2-36DF-4AEE-BB1D-47B32CC49F55}" type="presParOf" srcId="{55C44562-08AD-4C3A-B148-EDD96F43EAE5}" destId="{F2C85F7A-6B17-4E4F-885D-112BDC586B5D}" srcOrd="0" destOrd="0" presId="urn:microsoft.com/office/officeart/2018/2/layout/IconCircleList"/>
    <dgm:cxn modelId="{CA8BCEF1-E067-4144-A7C3-519433029746}" type="presParOf" srcId="{F2C85F7A-6B17-4E4F-885D-112BDC586B5D}" destId="{209BFABB-36F1-4D37-9639-23047816D6ED}" srcOrd="0" destOrd="0" presId="urn:microsoft.com/office/officeart/2018/2/layout/IconCircleList"/>
    <dgm:cxn modelId="{8D2E434E-B04C-46AA-A907-E704C9CA4520}" type="presParOf" srcId="{F2C85F7A-6B17-4E4F-885D-112BDC586B5D}" destId="{3C476711-EA22-4C7D-84D3-25BB7868E634}" srcOrd="1" destOrd="0" presId="urn:microsoft.com/office/officeart/2018/2/layout/IconCircleList"/>
    <dgm:cxn modelId="{599C4098-6F91-456B-841A-8661D9C2C7A3}" type="presParOf" srcId="{F2C85F7A-6B17-4E4F-885D-112BDC586B5D}" destId="{D504C509-2B69-49F2-B502-26FD6AD6D107}" srcOrd="2" destOrd="0" presId="urn:microsoft.com/office/officeart/2018/2/layout/IconCircleList"/>
    <dgm:cxn modelId="{DE070AE4-CB7B-46F0-8BEB-EB64BD0CA7B1}" type="presParOf" srcId="{F2C85F7A-6B17-4E4F-885D-112BDC586B5D}" destId="{1B866EB0-A53D-423C-9780-AA103206A990}" srcOrd="3" destOrd="0" presId="urn:microsoft.com/office/officeart/2018/2/layout/IconCircleList"/>
    <dgm:cxn modelId="{EC38BEC0-E572-4A17-91E9-2FE987C3B7A5}" type="presParOf" srcId="{55C44562-08AD-4C3A-B148-EDD96F43EAE5}" destId="{9F6BB318-063B-4CB6-B382-1257F98957B5}" srcOrd="1" destOrd="0" presId="urn:microsoft.com/office/officeart/2018/2/layout/IconCircleList"/>
    <dgm:cxn modelId="{CF2179DC-6860-4EF3-87FA-48F02500ECC3}" type="presParOf" srcId="{55C44562-08AD-4C3A-B148-EDD96F43EAE5}" destId="{6D4E0935-AAEF-4CC4-98F6-49898A36AF00}" srcOrd="2" destOrd="0" presId="urn:microsoft.com/office/officeart/2018/2/layout/IconCircleList"/>
    <dgm:cxn modelId="{270D3BE0-5F2C-4962-AD85-DA0625998515}" type="presParOf" srcId="{6D4E0935-AAEF-4CC4-98F6-49898A36AF00}" destId="{ACEF69B2-38A1-4987-8AAF-57CFD8FD1DEF}" srcOrd="0" destOrd="0" presId="urn:microsoft.com/office/officeart/2018/2/layout/IconCircleList"/>
    <dgm:cxn modelId="{77E25059-241C-4ADB-B0BB-0861671DD993}" type="presParOf" srcId="{6D4E0935-AAEF-4CC4-98F6-49898A36AF00}" destId="{47BFFC5A-8AB3-4EF5-A8ED-7603D4089504}" srcOrd="1" destOrd="0" presId="urn:microsoft.com/office/officeart/2018/2/layout/IconCircleList"/>
    <dgm:cxn modelId="{CD78FC72-0812-4D07-A4BB-934B5F394952}" type="presParOf" srcId="{6D4E0935-AAEF-4CC4-98F6-49898A36AF00}" destId="{16676FA8-DB27-4516-8A4F-B91B1C548B42}" srcOrd="2" destOrd="0" presId="urn:microsoft.com/office/officeart/2018/2/layout/IconCircleList"/>
    <dgm:cxn modelId="{1BA8B6A4-D5E0-4377-9060-EB262267484C}" type="presParOf" srcId="{6D4E0935-AAEF-4CC4-98F6-49898A36AF00}" destId="{5F59E4FA-66EE-4ACC-96B6-C70DAFA3B377}" srcOrd="3" destOrd="0" presId="urn:microsoft.com/office/officeart/2018/2/layout/IconCircleList"/>
    <dgm:cxn modelId="{4BA25F1C-6854-4DBC-A121-B0F3A0446C4B}" type="presParOf" srcId="{55C44562-08AD-4C3A-B148-EDD96F43EAE5}" destId="{66DD5A5B-44C0-4E86-BDFB-2DD39889CDD1}" srcOrd="3" destOrd="0" presId="urn:microsoft.com/office/officeart/2018/2/layout/IconCircleList"/>
    <dgm:cxn modelId="{E1A5F029-4390-4012-AFF7-F8EE991FE900}" type="presParOf" srcId="{55C44562-08AD-4C3A-B148-EDD96F43EAE5}" destId="{37057BC0-D4ED-4D9B-B4B0-F41EEE357470}" srcOrd="4" destOrd="0" presId="urn:microsoft.com/office/officeart/2018/2/layout/IconCircleList"/>
    <dgm:cxn modelId="{61EB30D1-58D4-42F8-9DC9-66FDC62CCF2A}" type="presParOf" srcId="{37057BC0-D4ED-4D9B-B4B0-F41EEE357470}" destId="{2A01CBA6-BF7E-413F-AEAC-7CEBD7F203D9}" srcOrd="0" destOrd="0" presId="urn:microsoft.com/office/officeart/2018/2/layout/IconCircleList"/>
    <dgm:cxn modelId="{489394EA-AC84-462B-9B3E-57A6EF5402B0}" type="presParOf" srcId="{37057BC0-D4ED-4D9B-B4B0-F41EEE357470}" destId="{C329F66F-F2F8-4C56-8888-478206D3D4BE}" srcOrd="1" destOrd="0" presId="urn:microsoft.com/office/officeart/2018/2/layout/IconCircleList"/>
    <dgm:cxn modelId="{4CBA2DD6-03EB-4CE5-9442-2498ABCD0508}" type="presParOf" srcId="{37057BC0-D4ED-4D9B-B4B0-F41EEE357470}" destId="{E1F72F39-F2B5-473E-A13F-D9089652F97E}" srcOrd="2" destOrd="0" presId="urn:microsoft.com/office/officeart/2018/2/layout/IconCircleList"/>
    <dgm:cxn modelId="{679304E7-E9C6-4CCD-842F-90BD804C0579}" type="presParOf" srcId="{37057BC0-D4ED-4D9B-B4B0-F41EEE357470}" destId="{C37FBD2A-E9DC-4F16-B041-6E3FA6FF28B7}" srcOrd="3" destOrd="0" presId="urn:microsoft.com/office/officeart/2018/2/layout/IconCircleList"/>
    <dgm:cxn modelId="{9E432B6D-219E-4CC9-8C85-45F2F6E9CE84}" type="presParOf" srcId="{55C44562-08AD-4C3A-B148-EDD96F43EAE5}" destId="{3DF57FA1-E156-4006-BE6A-C7A27B0D7ED7}" srcOrd="5" destOrd="0" presId="urn:microsoft.com/office/officeart/2018/2/layout/IconCircleList"/>
    <dgm:cxn modelId="{1AAD6223-4D4E-4044-A1E4-F69F22B63592}" type="presParOf" srcId="{55C44562-08AD-4C3A-B148-EDD96F43EAE5}" destId="{E5EE185F-4031-4ACB-AF28-07F14C339532}" srcOrd="6" destOrd="0" presId="urn:microsoft.com/office/officeart/2018/2/layout/IconCircleList"/>
    <dgm:cxn modelId="{52F97270-9AC1-42AC-9318-5FE1BC049756}" type="presParOf" srcId="{E5EE185F-4031-4ACB-AF28-07F14C339532}" destId="{61996353-B915-4D9E-B487-B843369548CD}" srcOrd="0" destOrd="0" presId="urn:microsoft.com/office/officeart/2018/2/layout/IconCircleList"/>
    <dgm:cxn modelId="{7FCFF9E7-D5AC-4F15-B0C3-AC01DEA80FEB}" type="presParOf" srcId="{E5EE185F-4031-4ACB-AF28-07F14C339532}" destId="{733E3497-8640-4975-BA05-8EE589B00B77}" srcOrd="1" destOrd="0" presId="urn:microsoft.com/office/officeart/2018/2/layout/IconCircleList"/>
    <dgm:cxn modelId="{72101E5C-4CE0-4CF1-9F08-FF7DEFB03161}" type="presParOf" srcId="{E5EE185F-4031-4ACB-AF28-07F14C339532}" destId="{17FE18D6-B5D0-4D4A-8B3C-17FEDEF17455}" srcOrd="2" destOrd="0" presId="urn:microsoft.com/office/officeart/2018/2/layout/IconCircleList"/>
    <dgm:cxn modelId="{4E57B928-2B1B-4354-A51F-13C088EF5B99}" type="presParOf" srcId="{E5EE185F-4031-4ACB-AF28-07F14C339532}" destId="{378D4BC5-F2DD-4FC3-8B9C-C43E08C489F4}" srcOrd="3" destOrd="0" presId="urn:microsoft.com/office/officeart/2018/2/layout/IconCircle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2255D0-7C81-4616-AA33-21EFA0A5E98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EBC34D1-E9DF-4D17-880D-644FEC00F22B}">
      <dgm:prSet/>
      <dgm:spPr/>
      <dgm:t>
        <a:bodyPr/>
        <a:lstStyle/>
        <a:p>
          <a:pPr>
            <a:lnSpc>
              <a:spcPct val="100000"/>
            </a:lnSpc>
          </a:pPr>
          <a:r>
            <a:rPr lang="en-US" b="0" i="0"/>
            <a:t>Symptoms: Oral mass, neck mass, oral ulceration, painful swallowing, difficulty in swallowing, sensation of a foreign body in the throat.</a:t>
          </a:r>
          <a:endParaRPr lang="en-US"/>
        </a:p>
      </dgm:t>
    </dgm:pt>
    <dgm:pt modelId="{D2C59F12-679F-4117-AAEB-5CB028F0D68A}" cxnId="{B3A98C96-E186-449F-B6B7-BB0B900BF437}" type="parTrans">
      <dgm:prSet/>
      <dgm:spPr/>
      <dgm:t>
        <a:bodyPr/>
        <a:lstStyle/>
        <a:p>
          <a:endParaRPr lang="en-US"/>
        </a:p>
      </dgm:t>
    </dgm:pt>
    <dgm:pt modelId="{077548B7-39A0-4A0F-A6A0-E5F21601CA10}" cxnId="{B3A98C96-E186-449F-B6B7-BB0B900BF437}" type="sibTrans">
      <dgm:prSet/>
      <dgm:spPr/>
      <dgm:t>
        <a:bodyPr/>
        <a:lstStyle/>
        <a:p>
          <a:endParaRPr lang="en-US"/>
        </a:p>
      </dgm:t>
    </dgm:pt>
    <dgm:pt modelId="{17A8A29F-3F9F-4196-ADC2-7D21BA50F890}">
      <dgm:prSet/>
      <dgm:spPr/>
      <dgm:t>
        <a:bodyPr/>
        <a:lstStyle/>
        <a:p>
          <a:pPr>
            <a:lnSpc>
              <a:spcPct val="100000"/>
            </a:lnSpc>
          </a:pPr>
          <a:r>
            <a:rPr lang="en-US" b="0" i="0"/>
            <a:t>Pathogenesis: Unclear, but strongly associated with smoking, alcohol consumption, and betel nut chewing.</a:t>
          </a:r>
          <a:endParaRPr lang="en-US"/>
        </a:p>
      </dgm:t>
    </dgm:pt>
    <dgm:pt modelId="{194A030E-8238-43CF-BF3E-4E097E6DD09F}" cxnId="{9FB2C90B-6912-4B93-916B-77457E641761}" type="parTrans">
      <dgm:prSet/>
      <dgm:spPr/>
      <dgm:t>
        <a:bodyPr/>
        <a:lstStyle/>
        <a:p>
          <a:endParaRPr lang="en-US"/>
        </a:p>
      </dgm:t>
    </dgm:pt>
    <dgm:pt modelId="{D0871982-32B5-4678-A60C-263B62E923E5}" cxnId="{9FB2C90B-6912-4B93-916B-77457E641761}" type="sibTrans">
      <dgm:prSet/>
      <dgm:spPr/>
      <dgm:t>
        <a:bodyPr/>
        <a:lstStyle/>
        <a:p>
          <a:endParaRPr lang="en-US"/>
        </a:p>
      </dgm:t>
    </dgm:pt>
    <dgm:pt modelId="{EABA3706-FF1B-4184-BA58-1204F4C2F499}">
      <dgm:prSet/>
      <dgm:spPr/>
      <dgm:t>
        <a:bodyPr/>
        <a:lstStyle/>
        <a:p>
          <a:pPr>
            <a:lnSpc>
              <a:spcPct val="100000"/>
            </a:lnSpc>
          </a:pPr>
          <a:r>
            <a:rPr lang="en-US" b="0" i="0"/>
            <a:t>Diagnosis: Oral examination, biopsy, cytology, imaging (CT scan, MRI).</a:t>
          </a:r>
          <a:endParaRPr lang="en-US"/>
        </a:p>
      </dgm:t>
    </dgm:pt>
    <dgm:pt modelId="{E5185F60-27DF-4F32-BB21-FF941F92DC91}" cxnId="{979DB41D-0A99-440A-BE5A-60EE4BB0E670}" type="parTrans">
      <dgm:prSet/>
      <dgm:spPr/>
      <dgm:t>
        <a:bodyPr/>
        <a:lstStyle/>
        <a:p>
          <a:endParaRPr lang="en-US"/>
        </a:p>
      </dgm:t>
    </dgm:pt>
    <dgm:pt modelId="{94B8649B-2B67-4993-BF71-0C04DC15C46F}" cxnId="{979DB41D-0A99-440A-BE5A-60EE4BB0E670}" type="sibTrans">
      <dgm:prSet/>
      <dgm:spPr/>
      <dgm:t>
        <a:bodyPr/>
        <a:lstStyle/>
        <a:p>
          <a:endParaRPr lang="en-US"/>
        </a:p>
      </dgm:t>
    </dgm:pt>
    <dgm:pt modelId="{F6CBE06E-0040-4B9D-8639-734F7841A048}">
      <dgm:prSet/>
      <dgm:spPr/>
      <dgm:t>
        <a:bodyPr/>
        <a:lstStyle/>
        <a:p>
          <a:pPr>
            <a:lnSpc>
              <a:spcPct val="100000"/>
            </a:lnSpc>
          </a:pPr>
          <a:r>
            <a:rPr lang="en-US" b="0" i="0"/>
            <a:t>Treatment: Radical surgery, neck lymph node dissection, mandible or maxilla resection, pectoralis major muscle flap reconstruction, free flap reconstruction, chemotherapy, or radiotherapy.</a:t>
          </a:r>
          <a:endParaRPr lang="en-US"/>
        </a:p>
      </dgm:t>
    </dgm:pt>
    <dgm:pt modelId="{5258F518-E343-4FDB-B679-29EF13C946E2}" cxnId="{29142AB2-8B5D-4C75-9237-015F80979382}" type="parTrans">
      <dgm:prSet/>
      <dgm:spPr/>
      <dgm:t>
        <a:bodyPr/>
        <a:lstStyle/>
        <a:p>
          <a:endParaRPr lang="en-US"/>
        </a:p>
      </dgm:t>
    </dgm:pt>
    <dgm:pt modelId="{76C9696A-DABC-4B49-A3BD-E8B2C0F65934}" cxnId="{29142AB2-8B5D-4C75-9237-015F80979382}" type="sibTrans">
      <dgm:prSet/>
      <dgm:spPr/>
      <dgm:t>
        <a:bodyPr/>
        <a:lstStyle/>
        <a:p>
          <a:endParaRPr lang="en-US"/>
        </a:p>
      </dgm:t>
    </dgm:pt>
    <dgm:pt modelId="{5E280EB1-AA00-48C6-9D1E-29B03950ABDE}" type="pres">
      <dgm:prSet presAssocID="{3F2255D0-7C81-4616-AA33-21EFA0A5E981}" presName="root" presStyleCnt="0">
        <dgm:presLayoutVars>
          <dgm:dir/>
          <dgm:resizeHandles val="exact"/>
        </dgm:presLayoutVars>
      </dgm:prSet>
      <dgm:spPr/>
    </dgm:pt>
    <dgm:pt modelId="{3EBDA11A-44BE-4746-9E04-FDF9B1D1C2A0}" type="pres">
      <dgm:prSet presAssocID="{BEBC34D1-E9DF-4D17-880D-644FEC00F22B}" presName="compNode" presStyleCnt="0"/>
      <dgm:spPr/>
    </dgm:pt>
    <dgm:pt modelId="{CEF507FD-5119-4118-9644-C086AED521A3}" type="pres">
      <dgm:prSet presAssocID="{BEBC34D1-E9DF-4D17-880D-644FEC00F2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869D4680-4DB5-4307-BB76-32914003D13E}" type="pres">
      <dgm:prSet presAssocID="{BEBC34D1-E9DF-4D17-880D-644FEC00F22B}" presName="spaceRect" presStyleCnt="0"/>
      <dgm:spPr/>
    </dgm:pt>
    <dgm:pt modelId="{DE285921-EAA9-4A9C-91B7-6D7E0AEC6890}" type="pres">
      <dgm:prSet presAssocID="{BEBC34D1-E9DF-4D17-880D-644FEC00F22B}" presName="textRect" presStyleLbl="revTx" presStyleIdx="0" presStyleCnt="4">
        <dgm:presLayoutVars>
          <dgm:chMax val="1"/>
          <dgm:chPref val="1"/>
        </dgm:presLayoutVars>
      </dgm:prSet>
      <dgm:spPr/>
    </dgm:pt>
    <dgm:pt modelId="{E10B6AA8-17DA-47BF-ACD1-DDE20EF37395}" type="pres">
      <dgm:prSet presAssocID="{077548B7-39A0-4A0F-A6A0-E5F21601CA10}" presName="sibTrans" presStyleCnt="0"/>
      <dgm:spPr/>
    </dgm:pt>
    <dgm:pt modelId="{68E34F20-DA92-45BB-98D9-E1A2D75D29EE}" type="pres">
      <dgm:prSet presAssocID="{17A8A29F-3F9F-4196-ADC2-7D21BA50F890}" presName="compNode" presStyleCnt="0"/>
      <dgm:spPr/>
    </dgm:pt>
    <dgm:pt modelId="{3C387399-787C-4EB6-B15C-7A87E6510887}" type="pres">
      <dgm:prSet presAssocID="{17A8A29F-3F9F-4196-ADC2-7D21BA50F8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E6A5A93-0348-446C-B5FF-A5EC72A177F3}" type="pres">
      <dgm:prSet presAssocID="{17A8A29F-3F9F-4196-ADC2-7D21BA50F890}" presName="spaceRect" presStyleCnt="0"/>
      <dgm:spPr/>
    </dgm:pt>
    <dgm:pt modelId="{F1B784F4-7F40-4B46-98FA-9A22A5A8102B}" type="pres">
      <dgm:prSet presAssocID="{17A8A29F-3F9F-4196-ADC2-7D21BA50F890}" presName="textRect" presStyleLbl="revTx" presStyleIdx="1" presStyleCnt="4">
        <dgm:presLayoutVars>
          <dgm:chMax val="1"/>
          <dgm:chPref val="1"/>
        </dgm:presLayoutVars>
      </dgm:prSet>
      <dgm:spPr/>
    </dgm:pt>
    <dgm:pt modelId="{4D89AFD0-A2AF-45FA-823C-F315B5714264}" type="pres">
      <dgm:prSet presAssocID="{D0871982-32B5-4678-A60C-263B62E923E5}" presName="sibTrans" presStyleCnt="0"/>
      <dgm:spPr/>
    </dgm:pt>
    <dgm:pt modelId="{C3E14B0A-4272-4BA8-9483-5F033F8F1858}" type="pres">
      <dgm:prSet presAssocID="{EABA3706-FF1B-4184-BA58-1204F4C2F499}" presName="compNode" presStyleCnt="0"/>
      <dgm:spPr/>
    </dgm:pt>
    <dgm:pt modelId="{C5975593-FD72-415D-8619-D1673E2E6377}" type="pres">
      <dgm:prSet presAssocID="{EABA3706-FF1B-4184-BA58-1204F4C2F4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9C0F8294-BF28-4825-A919-15EEC5690314}" type="pres">
      <dgm:prSet presAssocID="{EABA3706-FF1B-4184-BA58-1204F4C2F499}" presName="spaceRect" presStyleCnt="0"/>
      <dgm:spPr/>
    </dgm:pt>
    <dgm:pt modelId="{752A78A8-AF60-4C7D-AA9B-CFC910D2C078}" type="pres">
      <dgm:prSet presAssocID="{EABA3706-FF1B-4184-BA58-1204F4C2F499}" presName="textRect" presStyleLbl="revTx" presStyleIdx="2" presStyleCnt="4">
        <dgm:presLayoutVars>
          <dgm:chMax val="1"/>
          <dgm:chPref val="1"/>
        </dgm:presLayoutVars>
      </dgm:prSet>
      <dgm:spPr/>
    </dgm:pt>
    <dgm:pt modelId="{718C2488-34BB-4664-A03A-5BA07C334D00}" type="pres">
      <dgm:prSet presAssocID="{94B8649B-2B67-4993-BF71-0C04DC15C46F}" presName="sibTrans" presStyleCnt="0"/>
      <dgm:spPr/>
    </dgm:pt>
    <dgm:pt modelId="{810BE3BA-4AD4-4F2D-91E8-F289CA1FED46}" type="pres">
      <dgm:prSet presAssocID="{F6CBE06E-0040-4B9D-8639-734F7841A048}" presName="compNode" presStyleCnt="0"/>
      <dgm:spPr/>
    </dgm:pt>
    <dgm:pt modelId="{0A85E9B4-9EAD-4614-A876-F1D5BA200A36}" type="pres">
      <dgm:prSet presAssocID="{F6CBE06E-0040-4B9D-8639-734F7841A04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F8B86E3C-0B38-4E2D-9D89-92D24B7D0A79}" type="pres">
      <dgm:prSet presAssocID="{F6CBE06E-0040-4B9D-8639-734F7841A048}" presName="spaceRect" presStyleCnt="0"/>
      <dgm:spPr/>
    </dgm:pt>
    <dgm:pt modelId="{032275AC-021D-46E2-8E7A-81740DEAB5EB}" type="pres">
      <dgm:prSet presAssocID="{F6CBE06E-0040-4B9D-8639-734F7841A048}" presName="textRect" presStyleLbl="revTx" presStyleIdx="3" presStyleCnt="4">
        <dgm:presLayoutVars>
          <dgm:chMax val="1"/>
          <dgm:chPref val="1"/>
        </dgm:presLayoutVars>
      </dgm:prSet>
      <dgm:spPr/>
    </dgm:pt>
  </dgm:ptLst>
  <dgm:cxnLst>
    <dgm:cxn modelId="{9FB2C90B-6912-4B93-916B-77457E641761}" srcId="{3F2255D0-7C81-4616-AA33-21EFA0A5E981}" destId="{17A8A29F-3F9F-4196-ADC2-7D21BA50F890}" srcOrd="1" destOrd="0" parTransId="{194A030E-8238-43CF-BF3E-4E097E6DD09F}" sibTransId="{D0871982-32B5-4678-A60C-263B62E923E5}"/>
    <dgm:cxn modelId="{979DB41D-0A99-440A-BE5A-60EE4BB0E670}" srcId="{3F2255D0-7C81-4616-AA33-21EFA0A5E981}" destId="{EABA3706-FF1B-4184-BA58-1204F4C2F499}" srcOrd="2" destOrd="0" parTransId="{E5185F60-27DF-4F32-BB21-FF941F92DC91}" sibTransId="{94B8649B-2B67-4993-BF71-0C04DC15C46F}"/>
    <dgm:cxn modelId="{A0E9442C-A9D7-4F2B-9124-9AD3FD590D6B}" type="presOf" srcId="{F6CBE06E-0040-4B9D-8639-734F7841A048}" destId="{032275AC-021D-46E2-8E7A-81740DEAB5EB}" srcOrd="0" destOrd="0" presId="urn:microsoft.com/office/officeart/2018/2/layout/IconLabelList"/>
    <dgm:cxn modelId="{40384F36-B779-4EAA-AFA3-0929246B897C}" type="presOf" srcId="{EABA3706-FF1B-4184-BA58-1204F4C2F499}" destId="{752A78A8-AF60-4C7D-AA9B-CFC910D2C078}" srcOrd="0" destOrd="0" presId="urn:microsoft.com/office/officeart/2018/2/layout/IconLabelList"/>
    <dgm:cxn modelId="{6B642E67-0AF5-4F0B-A666-2E52B331C227}" type="presOf" srcId="{3F2255D0-7C81-4616-AA33-21EFA0A5E981}" destId="{5E280EB1-AA00-48C6-9D1E-29B03950ABDE}" srcOrd="0" destOrd="0" presId="urn:microsoft.com/office/officeart/2018/2/layout/IconLabelList"/>
    <dgm:cxn modelId="{B3A98C96-E186-449F-B6B7-BB0B900BF437}" srcId="{3F2255D0-7C81-4616-AA33-21EFA0A5E981}" destId="{BEBC34D1-E9DF-4D17-880D-644FEC00F22B}" srcOrd="0" destOrd="0" parTransId="{D2C59F12-679F-4117-AAEB-5CB028F0D68A}" sibTransId="{077548B7-39A0-4A0F-A6A0-E5F21601CA10}"/>
    <dgm:cxn modelId="{29142AB2-8B5D-4C75-9237-015F80979382}" srcId="{3F2255D0-7C81-4616-AA33-21EFA0A5E981}" destId="{F6CBE06E-0040-4B9D-8639-734F7841A048}" srcOrd="3" destOrd="0" parTransId="{5258F518-E343-4FDB-B679-29EF13C946E2}" sibTransId="{76C9696A-DABC-4B49-A3BD-E8B2C0F65934}"/>
    <dgm:cxn modelId="{018C6FE2-CC05-48D7-AB05-E34EF47B9FE2}" type="presOf" srcId="{BEBC34D1-E9DF-4D17-880D-644FEC00F22B}" destId="{DE285921-EAA9-4A9C-91B7-6D7E0AEC6890}" srcOrd="0" destOrd="0" presId="urn:microsoft.com/office/officeart/2018/2/layout/IconLabelList"/>
    <dgm:cxn modelId="{5B7DBCF6-F999-42E3-BD0B-5AF3F193B2A9}" type="presOf" srcId="{17A8A29F-3F9F-4196-ADC2-7D21BA50F890}" destId="{F1B784F4-7F40-4B46-98FA-9A22A5A8102B}" srcOrd="0" destOrd="0" presId="urn:microsoft.com/office/officeart/2018/2/layout/IconLabelList"/>
    <dgm:cxn modelId="{EF7B5652-FDBE-4D57-A756-60E4A2B20C74}" type="presParOf" srcId="{5E280EB1-AA00-48C6-9D1E-29B03950ABDE}" destId="{3EBDA11A-44BE-4746-9E04-FDF9B1D1C2A0}" srcOrd="0" destOrd="0" presId="urn:microsoft.com/office/officeart/2018/2/layout/IconLabelList"/>
    <dgm:cxn modelId="{15CAD511-B1E0-473E-8F6F-F68FEE2A35B8}" type="presParOf" srcId="{3EBDA11A-44BE-4746-9E04-FDF9B1D1C2A0}" destId="{CEF507FD-5119-4118-9644-C086AED521A3}" srcOrd="0" destOrd="0" presId="urn:microsoft.com/office/officeart/2018/2/layout/IconLabelList"/>
    <dgm:cxn modelId="{07215397-2EDC-4693-81B8-C074AD96A002}" type="presParOf" srcId="{3EBDA11A-44BE-4746-9E04-FDF9B1D1C2A0}" destId="{869D4680-4DB5-4307-BB76-32914003D13E}" srcOrd="1" destOrd="0" presId="urn:microsoft.com/office/officeart/2018/2/layout/IconLabelList"/>
    <dgm:cxn modelId="{CB5F019F-1071-4603-B129-8DB7F50C8096}" type="presParOf" srcId="{3EBDA11A-44BE-4746-9E04-FDF9B1D1C2A0}" destId="{DE285921-EAA9-4A9C-91B7-6D7E0AEC6890}" srcOrd="2" destOrd="0" presId="urn:microsoft.com/office/officeart/2018/2/layout/IconLabelList"/>
    <dgm:cxn modelId="{6A6F5D2E-B7A4-419B-A1B9-A344AD54C555}" type="presParOf" srcId="{5E280EB1-AA00-48C6-9D1E-29B03950ABDE}" destId="{E10B6AA8-17DA-47BF-ACD1-DDE20EF37395}" srcOrd="1" destOrd="0" presId="urn:microsoft.com/office/officeart/2018/2/layout/IconLabelList"/>
    <dgm:cxn modelId="{96B07C17-FC70-4339-937C-14A00E4425E6}" type="presParOf" srcId="{5E280EB1-AA00-48C6-9D1E-29B03950ABDE}" destId="{68E34F20-DA92-45BB-98D9-E1A2D75D29EE}" srcOrd="2" destOrd="0" presId="urn:microsoft.com/office/officeart/2018/2/layout/IconLabelList"/>
    <dgm:cxn modelId="{4A670044-1B4F-4AE3-8BFF-B2BBF355C20D}" type="presParOf" srcId="{68E34F20-DA92-45BB-98D9-E1A2D75D29EE}" destId="{3C387399-787C-4EB6-B15C-7A87E6510887}" srcOrd="0" destOrd="0" presId="urn:microsoft.com/office/officeart/2018/2/layout/IconLabelList"/>
    <dgm:cxn modelId="{D5E7EAB6-ABE4-4F05-8F0D-4079A2E47C4C}" type="presParOf" srcId="{68E34F20-DA92-45BB-98D9-E1A2D75D29EE}" destId="{2E6A5A93-0348-446C-B5FF-A5EC72A177F3}" srcOrd="1" destOrd="0" presId="urn:microsoft.com/office/officeart/2018/2/layout/IconLabelList"/>
    <dgm:cxn modelId="{BD12C521-4733-496D-AFA6-4CF36C098BC1}" type="presParOf" srcId="{68E34F20-DA92-45BB-98D9-E1A2D75D29EE}" destId="{F1B784F4-7F40-4B46-98FA-9A22A5A8102B}" srcOrd="2" destOrd="0" presId="urn:microsoft.com/office/officeart/2018/2/layout/IconLabelList"/>
    <dgm:cxn modelId="{F70F7231-C7BB-47D1-82C5-ED90A7708FCE}" type="presParOf" srcId="{5E280EB1-AA00-48C6-9D1E-29B03950ABDE}" destId="{4D89AFD0-A2AF-45FA-823C-F315B5714264}" srcOrd="3" destOrd="0" presId="urn:microsoft.com/office/officeart/2018/2/layout/IconLabelList"/>
    <dgm:cxn modelId="{7D980623-0243-446F-BAF3-D4034DFE1879}" type="presParOf" srcId="{5E280EB1-AA00-48C6-9D1E-29B03950ABDE}" destId="{C3E14B0A-4272-4BA8-9483-5F033F8F1858}" srcOrd="4" destOrd="0" presId="urn:microsoft.com/office/officeart/2018/2/layout/IconLabelList"/>
    <dgm:cxn modelId="{7102BE30-D603-4782-93E5-E71892416925}" type="presParOf" srcId="{C3E14B0A-4272-4BA8-9483-5F033F8F1858}" destId="{C5975593-FD72-415D-8619-D1673E2E6377}" srcOrd="0" destOrd="0" presId="urn:microsoft.com/office/officeart/2018/2/layout/IconLabelList"/>
    <dgm:cxn modelId="{02A6F20F-2EEA-4AD9-80E0-A56BAF5CCBDC}" type="presParOf" srcId="{C3E14B0A-4272-4BA8-9483-5F033F8F1858}" destId="{9C0F8294-BF28-4825-A919-15EEC5690314}" srcOrd="1" destOrd="0" presId="urn:microsoft.com/office/officeart/2018/2/layout/IconLabelList"/>
    <dgm:cxn modelId="{7F103630-CE9B-4C85-A914-0BCEE3B10A5B}" type="presParOf" srcId="{C3E14B0A-4272-4BA8-9483-5F033F8F1858}" destId="{752A78A8-AF60-4C7D-AA9B-CFC910D2C078}" srcOrd="2" destOrd="0" presId="urn:microsoft.com/office/officeart/2018/2/layout/IconLabelList"/>
    <dgm:cxn modelId="{C0047318-7F5E-4EAC-BB12-FFD4AD6B64A9}" type="presParOf" srcId="{5E280EB1-AA00-48C6-9D1E-29B03950ABDE}" destId="{718C2488-34BB-4664-A03A-5BA07C334D00}" srcOrd="5" destOrd="0" presId="urn:microsoft.com/office/officeart/2018/2/layout/IconLabelList"/>
    <dgm:cxn modelId="{7E99B68F-61A4-4D23-8035-901A9A16446F}" type="presParOf" srcId="{5E280EB1-AA00-48C6-9D1E-29B03950ABDE}" destId="{810BE3BA-4AD4-4F2D-91E8-F289CA1FED46}" srcOrd="6" destOrd="0" presId="urn:microsoft.com/office/officeart/2018/2/layout/IconLabelList"/>
    <dgm:cxn modelId="{7FF2E8BD-F18B-434C-852E-66FED56CDA1E}" type="presParOf" srcId="{810BE3BA-4AD4-4F2D-91E8-F289CA1FED46}" destId="{0A85E9B4-9EAD-4614-A876-F1D5BA200A36}" srcOrd="0" destOrd="0" presId="urn:microsoft.com/office/officeart/2018/2/layout/IconLabelList"/>
    <dgm:cxn modelId="{6F9AF8E2-B193-4BE3-BD33-CBF210E889CB}" type="presParOf" srcId="{810BE3BA-4AD4-4F2D-91E8-F289CA1FED46}" destId="{F8B86E3C-0B38-4E2D-9D89-92D24B7D0A79}" srcOrd="1" destOrd="0" presId="urn:microsoft.com/office/officeart/2018/2/layout/IconLabelList"/>
    <dgm:cxn modelId="{5A703423-4923-4969-AB1A-7BB0174A5CC2}" type="presParOf" srcId="{810BE3BA-4AD4-4F2D-91E8-F289CA1FED46}" destId="{032275AC-021D-46E2-8E7A-81740DEAB5EB}" srcOrd="2" destOrd="0" presId="urn:microsoft.com/office/officeart/2018/2/layout/IconLabel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533258" cy="4309448"/>
        <a:chOff x="0" y="0"/>
        <a:chExt cx="6533258" cy="4309448"/>
      </a:xfrm>
    </dsp:grpSpPr>
    <dsp:sp modelId="{C40708D1-7E80-4F77-BDDB-4FF0529CB893}">
      <dsp:nvSpPr>
        <dsp:cNvPr id="3" name="Rounded Rectangle 2"/>
        <dsp:cNvSpPr/>
      </dsp:nvSpPr>
      <dsp:spPr bwMode="white">
        <a:xfrm>
          <a:off x="0" y="0"/>
          <a:ext cx="5226606" cy="9480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a:lnSpc>
              <a:spcPct val="100000"/>
            </a:lnSpc>
            <a:spcBef>
              <a:spcPct val="0"/>
            </a:spcBef>
            <a:spcAft>
              <a:spcPct val="35000"/>
            </a:spcAft>
          </a:pPr>
          <a:r>
            <a:rPr lang="en-US"/>
            <a:t>Symptoms: Nasal bleeding.</a:t>
          </a:r>
        </a:p>
      </dsp:txBody>
      <dsp:txXfrm>
        <a:off x="0" y="0"/>
        <a:ext cx="5226606" cy="948079"/>
      </dsp:txXfrm>
    </dsp:sp>
    <dsp:sp modelId="{189AA4C7-6747-4B6E-AE70-532FA2DADFA6}">
      <dsp:nvSpPr>
        <dsp:cNvPr id="4" name="Rounded Rectangle 3"/>
        <dsp:cNvSpPr/>
      </dsp:nvSpPr>
      <dsp:spPr bwMode="white">
        <a:xfrm>
          <a:off x="437728" y="1120456"/>
          <a:ext cx="5226606" cy="9480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a:lnSpc>
              <a:spcPct val="100000"/>
            </a:lnSpc>
            <a:spcBef>
              <a:spcPct val="0"/>
            </a:spcBef>
            <a:spcAft>
              <a:spcPct val="35000"/>
            </a:spcAft>
          </a:pPr>
          <a:r>
            <a:rPr lang="en-US"/>
            <a:t>Pathogenesis: Trauma, tumors, hypertension, coagulation disorders, etc.</a:t>
          </a:r>
        </a:p>
      </dsp:txBody>
      <dsp:txXfrm>
        <a:off x="437728" y="1120456"/>
        <a:ext cx="5226606" cy="948079"/>
      </dsp:txXfrm>
    </dsp:sp>
    <dsp:sp modelId="{F13DC064-FA01-4D4E-8E84-88FC534D00CD}">
      <dsp:nvSpPr>
        <dsp:cNvPr id="5" name="Rounded Rectangle 4"/>
        <dsp:cNvSpPr/>
      </dsp:nvSpPr>
      <dsp:spPr bwMode="white">
        <a:xfrm>
          <a:off x="868923" y="2240913"/>
          <a:ext cx="5226606" cy="9480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a:lnSpc>
              <a:spcPct val="100000"/>
            </a:lnSpc>
            <a:spcBef>
              <a:spcPct val="0"/>
            </a:spcBef>
            <a:spcAft>
              <a:spcPct val="35000"/>
            </a:spcAft>
          </a:pPr>
          <a:r>
            <a:rPr lang="en-US"/>
            <a:t>Diagnosis: Nasal endoscopy, rhinoscopy.</a:t>
          </a:r>
        </a:p>
      </dsp:txBody>
      <dsp:txXfrm>
        <a:off x="868923" y="2240913"/>
        <a:ext cx="5226606" cy="948079"/>
      </dsp:txXfrm>
    </dsp:sp>
    <dsp:sp modelId="{D37D00E0-1035-4217-8AF6-93AB680A30D9}">
      <dsp:nvSpPr>
        <dsp:cNvPr id="6" name="Rounded Rectangle 5"/>
        <dsp:cNvSpPr/>
      </dsp:nvSpPr>
      <dsp:spPr bwMode="white">
        <a:xfrm>
          <a:off x="1306652" y="3361369"/>
          <a:ext cx="5226606" cy="9480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a:lnSpc>
              <a:spcPct val="100000"/>
            </a:lnSpc>
            <a:spcBef>
              <a:spcPct val="0"/>
            </a:spcBef>
            <a:spcAft>
              <a:spcPct val="35000"/>
            </a:spcAft>
          </a:pPr>
          <a:r>
            <a:rPr lang="en-US"/>
            <a:t>Treatment: Vasoconstrictor, chemical or electrocautery, nasal packing, vessel ligation.</a:t>
          </a:r>
        </a:p>
      </dsp:txBody>
      <dsp:txXfrm>
        <a:off x="1306652" y="3361369"/>
        <a:ext cx="5226606" cy="948079"/>
      </dsp:txXfrm>
    </dsp:sp>
    <dsp:sp modelId="{574CDDD7-FA7D-4F8B-B4E6-30A29FEB7E4A}">
      <dsp:nvSpPr>
        <dsp:cNvPr id="7" name="Down Arrow 6"/>
        <dsp:cNvSpPr/>
      </dsp:nvSpPr>
      <dsp:spPr bwMode="white">
        <a:xfrm>
          <a:off x="4610355" y="726142"/>
          <a:ext cx="616251" cy="616251"/>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en-US">
            <a:solidFill>
              <a:schemeClr val="dk1"/>
            </a:solidFill>
          </a:endParaRPr>
        </a:p>
      </dsp:txBody>
      <dsp:txXfrm>
        <a:off x="4610355" y="726142"/>
        <a:ext cx="616251" cy="616251"/>
      </dsp:txXfrm>
    </dsp:sp>
    <dsp:sp modelId="{639CE7E8-EAB5-4FA1-AC58-C348476582FF}">
      <dsp:nvSpPr>
        <dsp:cNvPr id="8" name="Down Arrow 7"/>
        <dsp:cNvSpPr/>
      </dsp:nvSpPr>
      <dsp:spPr bwMode="white">
        <a:xfrm>
          <a:off x="5048084" y="1846598"/>
          <a:ext cx="616251" cy="616251"/>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en-US">
            <a:solidFill>
              <a:schemeClr val="dk1"/>
            </a:solidFill>
          </a:endParaRPr>
        </a:p>
      </dsp:txBody>
      <dsp:txXfrm>
        <a:off x="5048084" y="1846598"/>
        <a:ext cx="616251" cy="616251"/>
      </dsp:txXfrm>
    </dsp:sp>
    <dsp:sp modelId="{D9D03940-B6E4-456F-AE57-1630856E2AE9}">
      <dsp:nvSpPr>
        <dsp:cNvPr id="9" name="Down Arrow 8"/>
        <dsp:cNvSpPr/>
      </dsp:nvSpPr>
      <dsp:spPr bwMode="white">
        <a:xfrm>
          <a:off x="5479279" y="2967055"/>
          <a:ext cx="616251" cy="616251"/>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en-US">
            <a:solidFill>
              <a:schemeClr val="dk1"/>
            </a:solidFill>
          </a:endParaRPr>
        </a:p>
      </dsp:txBody>
      <dsp:txXfrm>
        <a:off x="5479279" y="2967055"/>
        <a:ext cx="616251" cy="6162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461760" cy="5431156"/>
        <a:chOff x="0" y="0"/>
        <a:chExt cx="6461760" cy="5431156"/>
      </a:xfrm>
    </dsp:grpSpPr>
    <dsp:sp modelId="{7C777868-6556-452E-8A72-835587B74469}">
      <dsp:nvSpPr>
        <dsp:cNvPr id="3" name="Rounded Rectangle 2"/>
        <dsp:cNvSpPr/>
      </dsp:nvSpPr>
      <dsp:spPr bwMode="white">
        <a:xfrm>
          <a:off x="1400810" y="0"/>
          <a:ext cx="3660140" cy="98748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r>
            <a:rPr lang="en-US" b="0" i="0"/>
            <a:t>Symptoms: Hoarseness, neck mass, sensation of a foreign body in the throat, difficulty in swallowing, painful swallowing, difficulty in phonation.</a:t>
          </a:r>
          <a:endParaRPr lang="en-US"/>
        </a:p>
      </dsp:txBody>
      <dsp:txXfrm>
        <a:off x="1400810" y="0"/>
        <a:ext cx="3660140" cy="987483"/>
      </dsp:txXfrm>
    </dsp:sp>
    <dsp:sp modelId="{B1BE8DF8-E1E3-4A20-8B34-C36D7A74CBCF}">
      <dsp:nvSpPr>
        <dsp:cNvPr id="4" name="Right Arrow 3"/>
        <dsp:cNvSpPr/>
      </dsp:nvSpPr>
      <dsp:spPr bwMode="white">
        <a:xfrm rot="5399999">
          <a:off x="3045727" y="1012170"/>
          <a:ext cx="370306" cy="44436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endParaRPr lang="en-US"/>
        </a:p>
      </dsp:txBody>
      <dsp:txXfrm rot="5399999">
        <a:off x="3045727" y="1012170"/>
        <a:ext cx="370306" cy="444367"/>
      </dsp:txXfrm>
    </dsp:sp>
    <dsp:sp modelId="{1FC9541D-B041-488D-B0B9-CA09CB59E1AA}">
      <dsp:nvSpPr>
        <dsp:cNvPr id="5" name="Rounded Rectangle 4"/>
        <dsp:cNvSpPr/>
      </dsp:nvSpPr>
      <dsp:spPr bwMode="white">
        <a:xfrm>
          <a:off x="1400810" y="1481224"/>
          <a:ext cx="3660140" cy="98748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r>
            <a:rPr lang="en-US" b="0" i="0" dirty="0"/>
            <a:t>Pathogenesis: Unclear but associated with smoking and alcohol consumption.</a:t>
          </a:r>
          <a:endParaRPr lang="en-US" dirty="0"/>
        </a:p>
      </dsp:txBody>
      <dsp:txXfrm>
        <a:off x="1400810" y="1481224"/>
        <a:ext cx="3660140" cy="987483"/>
      </dsp:txXfrm>
    </dsp:sp>
    <dsp:sp modelId="{C609E960-C11B-48D7-8B2A-E137D84E7902}">
      <dsp:nvSpPr>
        <dsp:cNvPr id="6" name="Right Arrow 5"/>
        <dsp:cNvSpPr/>
      </dsp:nvSpPr>
      <dsp:spPr bwMode="white">
        <a:xfrm rot="5399999">
          <a:off x="3045727" y="2493394"/>
          <a:ext cx="370306" cy="44436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endParaRPr lang="en-US"/>
        </a:p>
      </dsp:txBody>
      <dsp:txXfrm rot="5399999">
        <a:off x="3045727" y="2493394"/>
        <a:ext cx="370306" cy="444367"/>
      </dsp:txXfrm>
    </dsp:sp>
    <dsp:sp modelId="{661DC85F-D756-468D-8E50-B8EC879EECD2}">
      <dsp:nvSpPr>
        <dsp:cNvPr id="7" name="Rounded Rectangle 6"/>
        <dsp:cNvSpPr/>
      </dsp:nvSpPr>
      <dsp:spPr bwMode="white">
        <a:xfrm>
          <a:off x="1400810" y="2962449"/>
          <a:ext cx="3660140" cy="98748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r>
            <a:rPr lang="en-US" b="0" i="0"/>
            <a:t>Diagnosis: Laryngoscopy, biopsy, cytology, imaging (CT scan, MRI).</a:t>
          </a:r>
          <a:endParaRPr lang="en-US"/>
        </a:p>
      </dsp:txBody>
      <dsp:txXfrm>
        <a:off x="1400810" y="2962449"/>
        <a:ext cx="3660140" cy="987483"/>
      </dsp:txXfrm>
    </dsp:sp>
    <dsp:sp modelId="{84CC662F-7A16-4B28-AEFC-ED339E0E1C53}">
      <dsp:nvSpPr>
        <dsp:cNvPr id="8" name="Right Arrow 7"/>
        <dsp:cNvSpPr/>
      </dsp:nvSpPr>
      <dsp:spPr bwMode="white">
        <a:xfrm rot="5399999">
          <a:off x="3045727" y="3974619"/>
          <a:ext cx="370306" cy="44436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endParaRPr lang="en-US"/>
        </a:p>
      </dsp:txBody>
      <dsp:txXfrm rot="5399999">
        <a:off x="3045727" y="3974619"/>
        <a:ext cx="370306" cy="444367"/>
      </dsp:txXfrm>
    </dsp:sp>
    <dsp:sp modelId="{1C386141-F783-45E3-9404-231FFFADA400}">
      <dsp:nvSpPr>
        <dsp:cNvPr id="9" name="Rounded Rectangle 8"/>
        <dsp:cNvSpPr/>
      </dsp:nvSpPr>
      <dsp:spPr bwMode="white">
        <a:xfrm>
          <a:off x="1400810" y="4443673"/>
          <a:ext cx="3660140" cy="98748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r>
            <a:rPr lang="en-US" b="0" i="0"/>
            <a:t>Treatment: Total laryngectomy, partial laryngectomy (pharyngectomy), neck lymph node dissection, pectoralis major muscle flap reconstruction, free flap reconstruction, chemotherapy, or radiotherapy.</a:t>
          </a:r>
          <a:endParaRPr lang="en-US"/>
        </a:p>
      </dsp:txBody>
      <dsp:txXfrm>
        <a:off x="1400810" y="4443673"/>
        <a:ext cx="3660140" cy="9874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581446" cy="4323522"/>
        <a:chOff x="0" y="0"/>
        <a:chExt cx="5581446" cy="4323522"/>
      </a:xfrm>
    </dsp:grpSpPr>
    <dsp:sp modelId="{8E82BD82-DEBC-443A-B96F-F51BA24597F1}">
      <dsp:nvSpPr>
        <dsp:cNvPr id="3" name="Rounded Rectangle 2"/>
        <dsp:cNvSpPr/>
      </dsp:nvSpPr>
      <dsp:spPr bwMode="white">
        <a:xfrm>
          <a:off x="0" y="0"/>
          <a:ext cx="5581446" cy="1235292"/>
        </a:xfrm>
        <a:prstGeom prst="roundRect">
          <a:avLst>
            <a:gd name="adj" fmla="val 10000"/>
          </a:avLst>
        </a:prstGeom>
      </dsp:spPr>
      <dsp:style>
        <a:lnRef idx="0">
          <a:schemeClr val="accent6"/>
        </a:lnRef>
        <a:fillRef idx="1">
          <a:schemeClr val="bg1">
            <a:lumMod val="95000"/>
          </a:schemeClr>
        </a:fillRef>
        <a:effectRef idx="0">
          <a:scrgbClr r="0" g="0" b="0"/>
        </a:effectRef>
        <a:fontRef idx="minor"/>
      </dsp:style>
      <dsp:txXfrm>
        <a:off x="0" y="0"/>
        <a:ext cx="5581446" cy="1235292"/>
      </dsp:txXfrm>
    </dsp:sp>
    <dsp:sp modelId="{3708E1E5-F20B-476F-84C6-C0152D45031A}">
      <dsp:nvSpPr>
        <dsp:cNvPr id="4" name="Rectangles 3"/>
        <dsp:cNvSpPr/>
      </dsp:nvSpPr>
      <dsp:spPr bwMode="white">
        <a:xfrm>
          <a:off x="373676" y="277941"/>
          <a:ext cx="679411" cy="679411"/>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sp:spPr>
      <dsp:style>
        <a:lnRef idx="2">
          <a:schemeClr val="lt1">
            <a:alpha val="0"/>
          </a:schemeClr>
        </a:lnRef>
        <a:fillRef idx="1">
          <a:schemeClr val="accent6"/>
        </a:fillRef>
        <a:effectRef idx="0">
          <a:scrgbClr r="0" g="0" b="0"/>
        </a:effectRef>
        <a:fontRef idx="minor">
          <a:schemeClr val="lt1"/>
        </a:fontRef>
      </dsp:style>
      <dsp:txXfrm>
        <a:off x="373676" y="277941"/>
        <a:ext cx="679411" cy="679411"/>
      </dsp:txXfrm>
    </dsp:sp>
    <dsp:sp modelId="{67BF4112-4914-4042-9CB7-D742AA4817FA}">
      <dsp:nvSpPr>
        <dsp:cNvPr id="5" name="Rectangles 4"/>
        <dsp:cNvSpPr/>
      </dsp:nvSpPr>
      <dsp:spPr bwMode="white">
        <a:xfrm>
          <a:off x="1426762" y="0"/>
          <a:ext cx="4154684" cy="123529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30735" tIns="130735" rIns="130735" bIns="130735"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a:solidFill>
                <a:schemeClr val="tx1"/>
              </a:solidFill>
            </a:rPr>
            <a:t>We welcome International Doctors come for observation/training in Wan</a:t>
          </a:r>
          <a:r>
            <a:rPr lang="zh-TW" altLang="en-US">
              <a:solidFill>
                <a:schemeClr val="tx1"/>
              </a:solidFill>
            </a:rPr>
            <a:t> </a:t>
          </a:r>
          <a:r>
            <a:rPr lang="en-US">
              <a:solidFill>
                <a:schemeClr val="tx1"/>
              </a:solidFill>
            </a:rPr>
            <a:t>Fang Hospital ENT</a:t>
          </a:r>
          <a:endParaRPr>
            <a:solidFill>
              <a:schemeClr val="tx1"/>
            </a:solidFill>
          </a:endParaRPr>
        </a:p>
      </dsp:txBody>
      <dsp:txXfrm>
        <a:off x="1426762" y="0"/>
        <a:ext cx="4154684" cy="1235292"/>
      </dsp:txXfrm>
    </dsp:sp>
    <dsp:sp modelId="{018AA683-2071-4E63-9430-589CFF7577D9}">
      <dsp:nvSpPr>
        <dsp:cNvPr id="6" name="Rounded Rectangle 5"/>
        <dsp:cNvSpPr/>
      </dsp:nvSpPr>
      <dsp:spPr bwMode="white">
        <a:xfrm>
          <a:off x="0" y="1544115"/>
          <a:ext cx="5581446" cy="1235292"/>
        </a:xfrm>
        <a:prstGeom prst="roundRect">
          <a:avLst>
            <a:gd name="adj" fmla="val 10000"/>
          </a:avLst>
        </a:prstGeom>
      </dsp:spPr>
      <dsp:style>
        <a:lnRef idx="0">
          <a:schemeClr val="accent6"/>
        </a:lnRef>
        <a:fillRef idx="1">
          <a:schemeClr val="bg1">
            <a:lumMod val="95000"/>
          </a:schemeClr>
        </a:fillRef>
        <a:effectRef idx="0">
          <a:scrgbClr r="0" g="0" b="0"/>
        </a:effectRef>
        <a:fontRef idx="minor"/>
      </dsp:style>
      <dsp:txXfrm>
        <a:off x="0" y="1544115"/>
        <a:ext cx="5581446" cy="1235292"/>
      </dsp:txXfrm>
    </dsp:sp>
    <dsp:sp modelId="{F06B0771-E1F0-4454-86FD-743D5D11FA7D}">
      <dsp:nvSpPr>
        <dsp:cNvPr id="7" name="Rectangles 6"/>
        <dsp:cNvSpPr/>
      </dsp:nvSpPr>
      <dsp:spPr bwMode="white">
        <a:xfrm>
          <a:off x="373676" y="1822056"/>
          <a:ext cx="679411" cy="6794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sp:spPr>
      <dsp:style>
        <a:lnRef idx="2">
          <a:schemeClr val="lt1">
            <a:alpha val="0"/>
          </a:schemeClr>
        </a:lnRef>
        <a:fillRef idx="1">
          <a:schemeClr val="accent6"/>
        </a:fillRef>
        <a:effectRef idx="0">
          <a:scrgbClr r="0" g="0" b="0"/>
        </a:effectRef>
        <a:fontRef idx="minor">
          <a:schemeClr val="lt1"/>
        </a:fontRef>
      </dsp:style>
      <dsp:txXfrm>
        <a:off x="373676" y="1822056"/>
        <a:ext cx="679411" cy="679411"/>
      </dsp:txXfrm>
    </dsp:sp>
    <dsp:sp modelId="{FB0F62AA-14A6-40C0-8A14-845974B955BC}">
      <dsp:nvSpPr>
        <dsp:cNvPr id="8" name="Rectangles 7"/>
        <dsp:cNvSpPr/>
      </dsp:nvSpPr>
      <dsp:spPr bwMode="white">
        <a:xfrm>
          <a:off x="1426762" y="1544115"/>
          <a:ext cx="4154684" cy="123529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30735" tIns="130735" rIns="130735" bIns="130735"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a:solidFill>
                <a:schemeClr val="tx1"/>
              </a:solidFill>
            </a:rPr>
            <a:t>Formal training program 4.5 yrs</a:t>
          </a:r>
          <a:endParaRPr>
            <a:solidFill>
              <a:schemeClr val="tx1"/>
            </a:solidFill>
          </a:endParaRPr>
        </a:p>
      </dsp:txBody>
      <dsp:txXfrm>
        <a:off x="1426762" y="1544115"/>
        <a:ext cx="4154684" cy="1235292"/>
      </dsp:txXfrm>
    </dsp:sp>
    <dsp:sp modelId="{EE5A018C-B060-4CED-8A35-85F0304E9053}">
      <dsp:nvSpPr>
        <dsp:cNvPr id="9" name="Rounded Rectangle 8"/>
        <dsp:cNvSpPr/>
      </dsp:nvSpPr>
      <dsp:spPr bwMode="white">
        <a:xfrm>
          <a:off x="0" y="3088230"/>
          <a:ext cx="5581446" cy="1235292"/>
        </a:xfrm>
        <a:prstGeom prst="roundRect">
          <a:avLst>
            <a:gd name="adj" fmla="val 10000"/>
          </a:avLst>
        </a:prstGeom>
      </dsp:spPr>
      <dsp:style>
        <a:lnRef idx="0">
          <a:schemeClr val="accent6"/>
        </a:lnRef>
        <a:fillRef idx="1">
          <a:schemeClr val="bg1">
            <a:lumMod val="95000"/>
          </a:schemeClr>
        </a:fillRef>
        <a:effectRef idx="0">
          <a:scrgbClr r="0" g="0" b="0"/>
        </a:effectRef>
        <a:fontRef idx="minor"/>
      </dsp:style>
      <dsp:txXfrm>
        <a:off x="0" y="3088230"/>
        <a:ext cx="5581446" cy="1235292"/>
      </dsp:txXfrm>
    </dsp:sp>
    <dsp:sp modelId="{8A0C9AE4-3894-45CA-B131-7CDC3EE9DF97}">
      <dsp:nvSpPr>
        <dsp:cNvPr id="10" name="Rectangles 9"/>
        <dsp:cNvSpPr/>
      </dsp:nvSpPr>
      <dsp:spPr bwMode="white">
        <a:xfrm>
          <a:off x="373676" y="3366171"/>
          <a:ext cx="679411" cy="67941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sp:spPr>
      <dsp:style>
        <a:lnRef idx="2">
          <a:schemeClr val="lt1">
            <a:alpha val="0"/>
          </a:schemeClr>
        </a:lnRef>
        <a:fillRef idx="1">
          <a:schemeClr val="accent6"/>
        </a:fillRef>
        <a:effectRef idx="0">
          <a:scrgbClr r="0" g="0" b="0"/>
        </a:effectRef>
        <a:fontRef idx="minor">
          <a:schemeClr val="lt1"/>
        </a:fontRef>
      </dsp:style>
      <dsp:txXfrm>
        <a:off x="373676" y="3366171"/>
        <a:ext cx="679411" cy="679411"/>
      </dsp:txXfrm>
    </dsp:sp>
    <dsp:sp modelId="{97B36E52-D52D-4F9D-B9EF-D8348B7425A1}">
      <dsp:nvSpPr>
        <dsp:cNvPr id="11" name="Rectangles 10"/>
        <dsp:cNvSpPr/>
      </dsp:nvSpPr>
      <dsp:spPr bwMode="white">
        <a:xfrm>
          <a:off x="1426762" y="3088230"/>
          <a:ext cx="4154684" cy="123529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30735" tIns="130735" rIns="130735" bIns="130735"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a:solidFill>
                <a:schemeClr val="tx1"/>
              </a:solidFill>
            </a:rPr>
            <a:t>Can be shortened to 1-2 year program</a:t>
          </a:r>
          <a:endParaRPr>
            <a:solidFill>
              <a:schemeClr val="tx1"/>
            </a:solidFill>
          </a:endParaRPr>
        </a:p>
      </dsp:txBody>
      <dsp:txXfrm>
        <a:off x="1426762" y="3088230"/>
        <a:ext cx="4154684" cy="1235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533258" cy="4309448"/>
        <a:chOff x="0" y="0"/>
        <a:chExt cx="6533258" cy="4309448"/>
      </a:xfrm>
    </dsp:grpSpPr>
    <dsp:sp modelId="{68FAFFAD-FE97-4763-A0EF-BCF6FC2461A8}">
      <dsp:nvSpPr>
        <dsp:cNvPr id="3" name="Rounded Rectangle 2"/>
        <dsp:cNvSpPr/>
      </dsp:nvSpPr>
      <dsp:spPr bwMode="white">
        <a:xfrm>
          <a:off x="0" y="122444"/>
          <a:ext cx="6533258" cy="988060"/>
        </a:xfrm>
        <a:prstGeom prst="roundRect">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t>Symptoms: Sneezing, nasal discharge, nasal itching, itching around the eyes.</a:t>
          </a:r>
        </a:p>
      </dsp:txBody>
      <dsp:txXfrm>
        <a:off x="0" y="122444"/>
        <a:ext cx="6533258" cy="988060"/>
      </dsp:txXfrm>
    </dsp:sp>
    <dsp:sp modelId="{63A769A1-8678-4C65-ACFC-22E53084AD25}">
      <dsp:nvSpPr>
        <dsp:cNvPr id="4" name="Rounded Rectangle 3"/>
        <dsp:cNvSpPr/>
      </dsp:nvSpPr>
      <dsp:spPr bwMode="white">
        <a:xfrm>
          <a:off x="0" y="1147944"/>
          <a:ext cx="6533258" cy="988060"/>
        </a:xfrm>
        <a:prstGeom prst="roundRect">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t>Pathogenesis: Allergic rhinitis is a type 1 hypersensitivity reaction. After exposure to allergens, specific IgE antibodies bind to mast cells and basophils' surfaces, triggering the release of substances like histamine. This leads to vasodilation, increased permeability of nasal mucosal vessels, and increased mucous gland secretion.</a:t>
          </a:r>
        </a:p>
      </dsp:txBody>
      <dsp:txXfrm>
        <a:off x="0" y="1147944"/>
        <a:ext cx="6533258" cy="988060"/>
      </dsp:txXfrm>
    </dsp:sp>
    <dsp:sp modelId="{D960C161-3DD5-4E32-AE25-43FB7352A13E}">
      <dsp:nvSpPr>
        <dsp:cNvPr id="5" name="Rounded Rectangle 4"/>
        <dsp:cNvSpPr/>
      </dsp:nvSpPr>
      <dsp:spPr bwMode="white">
        <a:xfrm>
          <a:off x="0" y="2173444"/>
          <a:ext cx="6533258" cy="988060"/>
        </a:xfrm>
        <a:prstGeom prst="roundRect">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t>Diagnosis: Medical history inquiry, nasal endoscopy, laboratory tests, peripheral blood examination, skin tests, IgE antibody measurement.</a:t>
          </a:r>
        </a:p>
      </dsp:txBody>
      <dsp:txXfrm>
        <a:off x="0" y="2173444"/>
        <a:ext cx="6533258" cy="988060"/>
      </dsp:txXfrm>
    </dsp:sp>
    <dsp:sp modelId="{38DDCB15-3997-4CFB-8F85-0A1BCCCB0F37}">
      <dsp:nvSpPr>
        <dsp:cNvPr id="6" name="Rounded Rectangle 5"/>
        <dsp:cNvSpPr/>
      </dsp:nvSpPr>
      <dsp:spPr bwMode="white">
        <a:xfrm>
          <a:off x="0" y="3198944"/>
          <a:ext cx="6533258" cy="988060"/>
        </a:xfrm>
        <a:prstGeom prst="roundRect">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t>Treatment: Avoiding allergens, antihistamines, corticosteroids, desensitization therapy.</a:t>
          </a:r>
        </a:p>
      </dsp:txBody>
      <dsp:txXfrm>
        <a:off x="0" y="3198944"/>
        <a:ext cx="6533258" cy="98806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889865" cy="4270375"/>
        <a:chOff x="0" y="0"/>
        <a:chExt cx="12889865" cy="4270375"/>
      </a:xfrm>
    </dsp:grpSpPr>
    <dsp:sp modelId="{C1CA9CBE-BF85-412E-9578-1CF7008CE6F2}">
      <dsp:nvSpPr>
        <dsp:cNvPr id="3" name="Straight Connector 2"/>
        <dsp:cNvSpPr/>
      </dsp:nvSpPr>
      <dsp:spPr bwMode="white">
        <a:xfrm>
          <a:off x="0" y="0"/>
          <a:ext cx="12889865" cy="0"/>
        </a:xfrm>
        <a:prstGeom prst="line">
          <a:avLst/>
        </a:prstGeom>
      </dsp:spPr>
      <dsp:style>
        <a:lnRef idx="2">
          <a:schemeClr val="accent1"/>
        </a:lnRef>
        <a:fillRef idx="1">
          <a:schemeClr val="accent1"/>
        </a:fillRef>
        <a:effectRef idx="0">
          <a:scrgbClr r="0" g="0" b="0"/>
        </a:effectRef>
        <a:fontRef idx="minor">
          <a:schemeClr val="lt1"/>
        </a:fontRef>
      </dsp:style>
      <dsp:txXfrm>
        <a:off x="0" y="0"/>
        <a:ext cx="12889865" cy="0"/>
      </dsp:txXfrm>
    </dsp:sp>
    <dsp:sp modelId="{267BCA2A-1725-4201-868B-F5749B281AAC}">
      <dsp:nvSpPr>
        <dsp:cNvPr id="4" name="Rectangles 3"/>
        <dsp:cNvSpPr/>
      </dsp:nvSpPr>
      <dsp:spPr bwMode="white">
        <a:xfrm>
          <a:off x="0" y="0"/>
          <a:ext cx="12889865" cy="85407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solidFill>
                <a:schemeClr val="tx1"/>
              </a:solidFill>
            </a:rPr>
            <a:t>Symptoms: Nasal discharge, postnasal drip, chronic cough, abnormal smell, nasal congestion, facial swelling, pain, fever, malaise, anorexia, etc.</a:t>
          </a:r>
          <a:endParaRPr>
            <a:solidFill>
              <a:schemeClr val="tx1"/>
            </a:solidFill>
          </a:endParaRPr>
        </a:p>
      </dsp:txBody>
      <dsp:txXfrm>
        <a:off x="0" y="0"/>
        <a:ext cx="12889865" cy="854075"/>
      </dsp:txXfrm>
    </dsp:sp>
    <dsp:sp modelId="{8DB1E5F8-8846-453E-A51D-05926B5AB65A}">
      <dsp:nvSpPr>
        <dsp:cNvPr id="5" name="Straight Connector 4"/>
        <dsp:cNvSpPr/>
      </dsp:nvSpPr>
      <dsp:spPr bwMode="white">
        <a:xfrm>
          <a:off x="0" y="854075"/>
          <a:ext cx="12889865" cy="0"/>
        </a:xfrm>
        <a:prstGeom prst="line">
          <a:avLst/>
        </a:prstGeom>
      </dsp:spPr>
      <dsp:style>
        <a:lnRef idx="2">
          <a:schemeClr val="accent1"/>
        </a:lnRef>
        <a:fillRef idx="1">
          <a:schemeClr val="accent1"/>
        </a:fillRef>
        <a:effectRef idx="0">
          <a:scrgbClr r="0" g="0" b="0"/>
        </a:effectRef>
        <a:fontRef idx="minor">
          <a:schemeClr val="lt1"/>
        </a:fontRef>
      </dsp:style>
      <dsp:txXfrm>
        <a:off x="0" y="854075"/>
        <a:ext cx="12889865" cy="0"/>
      </dsp:txXfrm>
    </dsp:sp>
    <dsp:sp modelId="{ADD6321A-B520-4064-B59F-D141CE10CB15}">
      <dsp:nvSpPr>
        <dsp:cNvPr id="6" name="Rectangles 5"/>
        <dsp:cNvSpPr/>
      </dsp:nvSpPr>
      <dsp:spPr bwMode="white">
        <a:xfrm>
          <a:off x="0" y="854075"/>
          <a:ext cx="12889865" cy="85407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solidFill>
                <a:schemeClr val="tx1"/>
              </a:solidFill>
            </a:rPr>
            <a:t>Pathogenesis: Bacterial infection (most commonly Streptococcus pneumoniae and Hemophilus influenzae), viral infection, anatomical abnormalities, maxillary tooth root infection.</a:t>
          </a:r>
          <a:endParaRPr>
            <a:solidFill>
              <a:schemeClr val="tx1"/>
            </a:solidFill>
          </a:endParaRPr>
        </a:p>
      </dsp:txBody>
      <dsp:txXfrm>
        <a:off x="0" y="854075"/>
        <a:ext cx="12889865" cy="854075"/>
      </dsp:txXfrm>
    </dsp:sp>
    <dsp:sp modelId="{DE4985AE-A3A9-482C-9A62-AFCF95B3C716}">
      <dsp:nvSpPr>
        <dsp:cNvPr id="7" name="Straight Connector 6"/>
        <dsp:cNvSpPr/>
      </dsp:nvSpPr>
      <dsp:spPr bwMode="white">
        <a:xfrm>
          <a:off x="0" y="1708150"/>
          <a:ext cx="12889865" cy="0"/>
        </a:xfrm>
        <a:prstGeom prst="line">
          <a:avLst/>
        </a:prstGeom>
      </dsp:spPr>
      <dsp:style>
        <a:lnRef idx="2">
          <a:schemeClr val="accent1"/>
        </a:lnRef>
        <a:fillRef idx="1">
          <a:schemeClr val="accent1"/>
        </a:fillRef>
        <a:effectRef idx="0">
          <a:scrgbClr r="0" g="0" b="0"/>
        </a:effectRef>
        <a:fontRef idx="minor">
          <a:schemeClr val="lt1"/>
        </a:fontRef>
      </dsp:style>
      <dsp:txXfrm>
        <a:off x="0" y="1708150"/>
        <a:ext cx="12889865" cy="0"/>
      </dsp:txXfrm>
    </dsp:sp>
    <dsp:sp modelId="{95930533-8FA3-474A-91EA-CC8F5397369F}">
      <dsp:nvSpPr>
        <dsp:cNvPr id="8" name="Rectangles 7"/>
        <dsp:cNvSpPr/>
      </dsp:nvSpPr>
      <dsp:spPr bwMode="white">
        <a:xfrm>
          <a:off x="0" y="1708150"/>
          <a:ext cx="12889865" cy="85407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solidFill>
                <a:schemeClr val="tx1"/>
              </a:solidFill>
            </a:rPr>
            <a:t>Diagnosis: Nasal endoscopy, rhinoscopy, bacterial culture, imaging (X-ray or CT scan).</a:t>
          </a:r>
          <a:endParaRPr>
            <a:solidFill>
              <a:schemeClr val="tx1"/>
            </a:solidFill>
          </a:endParaRPr>
        </a:p>
      </dsp:txBody>
      <dsp:txXfrm>
        <a:off x="0" y="1708150"/>
        <a:ext cx="12889865" cy="854075"/>
      </dsp:txXfrm>
    </dsp:sp>
    <dsp:sp modelId="{8CBC6646-ACFC-4754-967F-E603C1A3A3A9}">
      <dsp:nvSpPr>
        <dsp:cNvPr id="9" name="Straight Connector 8"/>
        <dsp:cNvSpPr/>
      </dsp:nvSpPr>
      <dsp:spPr bwMode="white">
        <a:xfrm>
          <a:off x="0" y="2562225"/>
          <a:ext cx="12889865" cy="0"/>
        </a:xfrm>
        <a:prstGeom prst="line">
          <a:avLst/>
        </a:prstGeom>
      </dsp:spPr>
      <dsp:style>
        <a:lnRef idx="2">
          <a:schemeClr val="accent1"/>
        </a:lnRef>
        <a:fillRef idx="1">
          <a:schemeClr val="accent1"/>
        </a:fillRef>
        <a:effectRef idx="0">
          <a:scrgbClr r="0" g="0" b="0"/>
        </a:effectRef>
        <a:fontRef idx="minor">
          <a:schemeClr val="lt1"/>
        </a:fontRef>
      </dsp:style>
      <dsp:txXfrm>
        <a:off x="0" y="2562225"/>
        <a:ext cx="12889865" cy="0"/>
      </dsp:txXfrm>
    </dsp:sp>
    <dsp:sp modelId="{8A4EFB31-0F13-4F04-ABB0-3C4912008BBD}">
      <dsp:nvSpPr>
        <dsp:cNvPr id="10" name="Rectangles 9"/>
        <dsp:cNvSpPr/>
      </dsp:nvSpPr>
      <dsp:spPr bwMode="white">
        <a:xfrm>
          <a:off x="0" y="2562225"/>
          <a:ext cx="12889865" cy="85407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solidFill>
                <a:schemeClr val="tx1"/>
              </a:solidFill>
            </a:rPr>
            <a:t>Acute Sinusitis (symptoms present for less than three months): Antibiotic therapy, nasal irrigation.</a:t>
          </a:r>
          <a:endParaRPr>
            <a:solidFill>
              <a:schemeClr val="tx1"/>
            </a:solidFill>
          </a:endParaRPr>
        </a:p>
      </dsp:txBody>
      <dsp:txXfrm>
        <a:off x="0" y="2562225"/>
        <a:ext cx="12889865" cy="854075"/>
      </dsp:txXfrm>
    </dsp:sp>
    <dsp:sp modelId="{17927364-26BD-469D-AA83-FD3FD07458F1}">
      <dsp:nvSpPr>
        <dsp:cNvPr id="11" name="Straight Connector 10"/>
        <dsp:cNvSpPr/>
      </dsp:nvSpPr>
      <dsp:spPr bwMode="white">
        <a:xfrm>
          <a:off x="0" y="3416300"/>
          <a:ext cx="12889865" cy="0"/>
        </a:xfrm>
        <a:prstGeom prst="line">
          <a:avLst/>
        </a:prstGeom>
      </dsp:spPr>
      <dsp:style>
        <a:lnRef idx="2">
          <a:schemeClr val="accent1"/>
        </a:lnRef>
        <a:fillRef idx="1">
          <a:schemeClr val="accent1"/>
        </a:fillRef>
        <a:effectRef idx="0">
          <a:scrgbClr r="0" g="0" b="0"/>
        </a:effectRef>
        <a:fontRef idx="minor">
          <a:schemeClr val="lt1"/>
        </a:fontRef>
      </dsp:style>
      <dsp:txXfrm>
        <a:off x="0" y="3416300"/>
        <a:ext cx="12889865" cy="0"/>
      </dsp:txXfrm>
    </dsp:sp>
    <dsp:sp modelId="{2BF91484-3BDD-4E44-AFA8-A54B455561A5}">
      <dsp:nvSpPr>
        <dsp:cNvPr id="12" name="Rectangles 11"/>
        <dsp:cNvSpPr/>
      </dsp:nvSpPr>
      <dsp:spPr bwMode="white">
        <a:xfrm>
          <a:off x="0" y="3416300"/>
          <a:ext cx="12889865" cy="85407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solidFill>
                <a:schemeClr val="tx1"/>
              </a:solidFill>
            </a:rPr>
            <a:t>Chronic Sinusitis (symptoms present for more than three months): Functional endoscopic sinus surgery, nasal septum correction surgery.</a:t>
          </a:r>
          <a:endParaRPr>
            <a:solidFill>
              <a:schemeClr val="tx1"/>
            </a:solidFill>
          </a:endParaRPr>
        </a:p>
      </dsp:txBody>
      <dsp:txXfrm>
        <a:off x="0" y="3416300"/>
        <a:ext cx="12889865" cy="854075"/>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973094" cy="4367147"/>
        <a:chOff x="0" y="0"/>
        <a:chExt cx="5973094" cy="4367147"/>
      </a:xfrm>
    </dsp:grpSpPr>
    <dsp:sp modelId="{9FB93CF4-6B37-4838-BDBA-D01B888C0628}">
      <dsp:nvSpPr>
        <dsp:cNvPr id="3" name="Oval 2"/>
        <dsp:cNvSpPr/>
      </dsp:nvSpPr>
      <dsp:spPr bwMode="white">
        <a:xfrm>
          <a:off x="221" y="646421"/>
          <a:ext cx="790808" cy="790808"/>
        </a:xfrm>
        <a:prstGeom prst="ellipse">
          <a:avLst/>
        </a:prstGeom>
      </dsp:spPr>
      <dsp:style>
        <a:lnRef idx="0">
          <a:schemeClr val="accent1"/>
        </a:lnRef>
        <a:fillRef idx="1">
          <a:schemeClr val="accent1">
            <a:tint val="40000"/>
          </a:schemeClr>
        </a:fillRef>
        <a:effectRef idx="0">
          <a:scrgbClr r="0" g="0" b="0"/>
        </a:effectRef>
        <a:fontRef idx="minor"/>
      </dsp:style>
      <dsp:txXfrm>
        <a:off x="221" y="646421"/>
        <a:ext cx="790808" cy="790808"/>
      </dsp:txXfrm>
    </dsp:sp>
    <dsp:sp modelId="{D6798547-681C-4D1D-9945-7F68A976FDE5}">
      <dsp:nvSpPr>
        <dsp:cNvPr id="4" name="Rectangles 3"/>
        <dsp:cNvSpPr/>
      </dsp:nvSpPr>
      <dsp:spPr bwMode="white">
        <a:xfrm>
          <a:off x="166290" y="812490"/>
          <a:ext cx="458669" cy="458669"/>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2">
          <a:schemeClr val="lt1"/>
        </a:lnRef>
        <a:fillRef idx="1">
          <a:schemeClr val="accent1"/>
        </a:fillRef>
        <a:effectRef idx="0">
          <a:scrgbClr r="0" g="0" b="0"/>
        </a:effectRef>
        <a:fontRef idx="minor">
          <a:schemeClr val="lt1"/>
        </a:fontRef>
      </dsp:style>
      <dsp:txXfrm>
        <a:off x="166290" y="812490"/>
        <a:ext cx="458669" cy="458669"/>
      </dsp:txXfrm>
    </dsp:sp>
    <dsp:sp modelId="{7F5B29D9-4E64-4C8F-B28F-F5956DB52238}">
      <dsp:nvSpPr>
        <dsp:cNvPr id="5" name="Rectangles 4"/>
        <dsp:cNvSpPr/>
      </dsp:nvSpPr>
      <dsp:spPr bwMode="white">
        <a:xfrm>
          <a:off x="960487" y="646421"/>
          <a:ext cx="1864047" cy="79080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0">
            <a:lnSpc>
              <a:spcPct val="100000"/>
            </a:lnSpc>
            <a:spcBef>
              <a:spcPct val="0"/>
            </a:spcBef>
            <a:spcAft>
              <a:spcPct val="35000"/>
            </a:spcAft>
          </a:pPr>
          <a:r>
            <a:rPr lang="en-US">
              <a:solidFill>
                <a:schemeClr val="tx1"/>
              </a:solidFill>
            </a:rPr>
            <a:t>Symptoms: Ear discharge, ear pain, hearing impairment.</a:t>
          </a:r>
          <a:endParaRPr>
            <a:solidFill>
              <a:schemeClr val="tx1"/>
            </a:solidFill>
          </a:endParaRPr>
        </a:p>
      </dsp:txBody>
      <dsp:txXfrm>
        <a:off x="960487" y="646421"/>
        <a:ext cx="1864047" cy="790808"/>
      </dsp:txXfrm>
    </dsp:sp>
    <dsp:sp modelId="{D97C25A8-2591-4ABD-85B7-11781BD1D9C6}">
      <dsp:nvSpPr>
        <dsp:cNvPr id="6" name="Oval 5"/>
        <dsp:cNvSpPr/>
      </dsp:nvSpPr>
      <dsp:spPr bwMode="white">
        <a:xfrm>
          <a:off x="3149331" y="646421"/>
          <a:ext cx="790808" cy="790808"/>
        </a:xfrm>
        <a:prstGeom prst="ellipse">
          <a:avLst/>
        </a:prstGeom>
      </dsp:spPr>
      <dsp:style>
        <a:lnRef idx="0">
          <a:schemeClr val="accent1"/>
        </a:lnRef>
        <a:fillRef idx="1">
          <a:schemeClr val="accent1">
            <a:tint val="40000"/>
          </a:schemeClr>
        </a:fillRef>
        <a:effectRef idx="0">
          <a:scrgbClr r="0" g="0" b="0"/>
        </a:effectRef>
        <a:fontRef idx="minor"/>
      </dsp:style>
      <dsp:txXfrm>
        <a:off x="3149331" y="646421"/>
        <a:ext cx="790808" cy="790808"/>
      </dsp:txXfrm>
    </dsp:sp>
    <dsp:sp modelId="{2BC0C508-C1DC-40DA-9F1E-0497C842A6E5}">
      <dsp:nvSpPr>
        <dsp:cNvPr id="7" name="Rectangles 6"/>
        <dsp:cNvSpPr/>
      </dsp:nvSpPr>
      <dsp:spPr bwMode="white">
        <a:xfrm>
          <a:off x="3315400" y="812490"/>
          <a:ext cx="458669" cy="45866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2">
          <a:schemeClr val="lt1"/>
        </a:lnRef>
        <a:fillRef idx="1">
          <a:schemeClr val="accent1"/>
        </a:fillRef>
        <a:effectRef idx="0">
          <a:scrgbClr r="0" g="0" b="0"/>
        </a:effectRef>
        <a:fontRef idx="minor">
          <a:schemeClr val="lt1"/>
        </a:fontRef>
      </dsp:style>
      <dsp:txXfrm>
        <a:off x="3315400" y="812490"/>
        <a:ext cx="458669" cy="458669"/>
      </dsp:txXfrm>
    </dsp:sp>
    <dsp:sp modelId="{B58CECFA-CA4D-4813-84A6-868B903B80B3}">
      <dsp:nvSpPr>
        <dsp:cNvPr id="8" name="Rectangles 7"/>
        <dsp:cNvSpPr/>
      </dsp:nvSpPr>
      <dsp:spPr bwMode="white">
        <a:xfrm>
          <a:off x="4109597" y="646421"/>
          <a:ext cx="1864047" cy="79080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0">
            <a:lnSpc>
              <a:spcPct val="100000"/>
            </a:lnSpc>
            <a:spcBef>
              <a:spcPct val="0"/>
            </a:spcBef>
            <a:spcAft>
              <a:spcPct val="35000"/>
            </a:spcAft>
          </a:pPr>
          <a:r>
            <a:rPr lang="en-US">
              <a:solidFill>
                <a:schemeClr val="tx1"/>
              </a:solidFill>
            </a:rPr>
            <a:t>Pathogenesis: Infection caused by bacteria entering the middle ear through the Eustachian tube; the most common pathogens are Streptococcus pneumoniae and Hemophilus influenzae.</a:t>
          </a:r>
          <a:endParaRPr>
            <a:solidFill>
              <a:schemeClr val="tx1"/>
            </a:solidFill>
          </a:endParaRPr>
        </a:p>
      </dsp:txBody>
      <dsp:txXfrm>
        <a:off x="4109597" y="646421"/>
        <a:ext cx="1864047" cy="790808"/>
      </dsp:txXfrm>
    </dsp:sp>
    <dsp:sp modelId="{CB755DFD-D0A5-4745-B496-448E6DBA566A}">
      <dsp:nvSpPr>
        <dsp:cNvPr id="9" name="Oval 8"/>
        <dsp:cNvSpPr/>
      </dsp:nvSpPr>
      <dsp:spPr bwMode="white">
        <a:xfrm>
          <a:off x="221" y="1788170"/>
          <a:ext cx="790808" cy="790808"/>
        </a:xfrm>
        <a:prstGeom prst="ellipse">
          <a:avLst/>
        </a:prstGeom>
      </dsp:spPr>
      <dsp:style>
        <a:lnRef idx="0">
          <a:schemeClr val="accent1"/>
        </a:lnRef>
        <a:fillRef idx="1">
          <a:schemeClr val="accent1">
            <a:tint val="40000"/>
          </a:schemeClr>
        </a:fillRef>
        <a:effectRef idx="0">
          <a:scrgbClr r="0" g="0" b="0"/>
        </a:effectRef>
        <a:fontRef idx="minor"/>
      </dsp:style>
      <dsp:txXfrm>
        <a:off x="221" y="1788170"/>
        <a:ext cx="790808" cy="790808"/>
      </dsp:txXfrm>
    </dsp:sp>
    <dsp:sp modelId="{2097ABA8-53CC-4ACB-B352-EE641E49B6C9}">
      <dsp:nvSpPr>
        <dsp:cNvPr id="10" name="Rectangles 9"/>
        <dsp:cNvSpPr/>
      </dsp:nvSpPr>
      <dsp:spPr bwMode="white">
        <a:xfrm>
          <a:off x="166290" y="1954239"/>
          <a:ext cx="458669" cy="45866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sp:spPr>
      <dsp:style>
        <a:lnRef idx="2">
          <a:schemeClr val="lt1"/>
        </a:lnRef>
        <a:fillRef idx="1">
          <a:schemeClr val="accent1"/>
        </a:fillRef>
        <a:effectRef idx="0">
          <a:scrgbClr r="0" g="0" b="0"/>
        </a:effectRef>
        <a:fontRef idx="minor">
          <a:schemeClr val="lt1"/>
        </a:fontRef>
      </dsp:style>
      <dsp:txXfrm>
        <a:off x="166290" y="1954239"/>
        <a:ext cx="458669" cy="458669"/>
      </dsp:txXfrm>
    </dsp:sp>
    <dsp:sp modelId="{E6229AA8-4CDC-4689-8C7E-5C9EDA3BAF8A}">
      <dsp:nvSpPr>
        <dsp:cNvPr id="11" name="Rectangles 10"/>
        <dsp:cNvSpPr/>
      </dsp:nvSpPr>
      <dsp:spPr bwMode="white">
        <a:xfrm>
          <a:off x="960487" y="1788170"/>
          <a:ext cx="1864047" cy="79080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0">
            <a:lnSpc>
              <a:spcPct val="100000"/>
            </a:lnSpc>
            <a:spcBef>
              <a:spcPct val="0"/>
            </a:spcBef>
            <a:spcAft>
              <a:spcPct val="35000"/>
            </a:spcAft>
          </a:pPr>
          <a:r>
            <a:rPr lang="en-US">
              <a:solidFill>
                <a:schemeClr val="tx1"/>
              </a:solidFill>
            </a:rPr>
            <a:t>Diagnosis: Otoscopy, hearing test.</a:t>
          </a:r>
          <a:endParaRPr>
            <a:solidFill>
              <a:schemeClr val="tx1"/>
            </a:solidFill>
          </a:endParaRPr>
        </a:p>
      </dsp:txBody>
      <dsp:txXfrm>
        <a:off x="960487" y="1788170"/>
        <a:ext cx="1864047" cy="790808"/>
      </dsp:txXfrm>
    </dsp:sp>
    <dsp:sp modelId="{63274BF8-3DEA-4480-8D83-DDD737E677F2}">
      <dsp:nvSpPr>
        <dsp:cNvPr id="12" name="Oval 11"/>
        <dsp:cNvSpPr/>
      </dsp:nvSpPr>
      <dsp:spPr bwMode="white">
        <a:xfrm>
          <a:off x="3149331" y="1788170"/>
          <a:ext cx="790808" cy="790808"/>
        </a:xfrm>
        <a:prstGeom prst="ellipse">
          <a:avLst/>
        </a:prstGeom>
      </dsp:spPr>
      <dsp:style>
        <a:lnRef idx="0">
          <a:schemeClr val="accent1"/>
        </a:lnRef>
        <a:fillRef idx="1">
          <a:schemeClr val="accent1">
            <a:tint val="40000"/>
          </a:schemeClr>
        </a:fillRef>
        <a:effectRef idx="0">
          <a:scrgbClr r="0" g="0" b="0"/>
        </a:effectRef>
        <a:fontRef idx="minor"/>
      </dsp:style>
      <dsp:txXfrm>
        <a:off x="3149331" y="1788170"/>
        <a:ext cx="790808" cy="790808"/>
      </dsp:txXfrm>
    </dsp:sp>
    <dsp:sp modelId="{E5BCD60E-2FCF-4589-99DE-F0A315FEDE68}">
      <dsp:nvSpPr>
        <dsp:cNvPr id="13" name="Rectangles 12"/>
        <dsp:cNvSpPr/>
      </dsp:nvSpPr>
      <dsp:spPr bwMode="white">
        <a:xfrm>
          <a:off x="3315400" y="1954239"/>
          <a:ext cx="458669" cy="45866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sp:spPr>
      <dsp:style>
        <a:lnRef idx="2">
          <a:schemeClr val="lt1"/>
        </a:lnRef>
        <a:fillRef idx="1">
          <a:schemeClr val="accent1"/>
        </a:fillRef>
        <a:effectRef idx="0">
          <a:scrgbClr r="0" g="0" b="0"/>
        </a:effectRef>
        <a:fontRef idx="minor">
          <a:schemeClr val="lt1"/>
        </a:fontRef>
      </dsp:style>
      <dsp:txXfrm>
        <a:off x="3315400" y="1954239"/>
        <a:ext cx="458669" cy="458669"/>
      </dsp:txXfrm>
    </dsp:sp>
    <dsp:sp modelId="{933E70C8-4F16-46E3-8BD5-7560708DAF70}">
      <dsp:nvSpPr>
        <dsp:cNvPr id="14" name="Rectangles 13"/>
        <dsp:cNvSpPr/>
      </dsp:nvSpPr>
      <dsp:spPr bwMode="white">
        <a:xfrm>
          <a:off x="4109597" y="1788170"/>
          <a:ext cx="1864047" cy="79080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0">
            <a:lnSpc>
              <a:spcPct val="100000"/>
            </a:lnSpc>
            <a:spcBef>
              <a:spcPct val="0"/>
            </a:spcBef>
            <a:spcAft>
              <a:spcPct val="35000"/>
            </a:spcAft>
          </a:pPr>
          <a:r>
            <a:rPr lang="en-US">
              <a:solidFill>
                <a:schemeClr val="tx1"/>
              </a:solidFill>
            </a:rPr>
            <a:t>Acute Otitis Media (symptoms present for less than three months): Oral antibiotics for 10-14 days.</a:t>
          </a:r>
          <a:endParaRPr>
            <a:solidFill>
              <a:schemeClr val="tx1"/>
            </a:solidFill>
          </a:endParaRPr>
        </a:p>
      </dsp:txBody>
      <dsp:txXfrm>
        <a:off x="4109597" y="1788170"/>
        <a:ext cx="1864047" cy="790808"/>
      </dsp:txXfrm>
    </dsp:sp>
    <dsp:sp modelId="{EA6DE191-CA87-4072-86AB-E57E94D7361C}">
      <dsp:nvSpPr>
        <dsp:cNvPr id="15" name="Oval 14"/>
        <dsp:cNvSpPr/>
      </dsp:nvSpPr>
      <dsp:spPr bwMode="white">
        <a:xfrm>
          <a:off x="221" y="2929918"/>
          <a:ext cx="790808" cy="790808"/>
        </a:xfrm>
        <a:prstGeom prst="ellipse">
          <a:avLst/>
        </a:prstGeom>
      </dsp:spPr>
      <dsp:style>
        <a:lnRef idx="0">
          <a:schemeClr val="accent1"/>
        </a:lnRef>
        <a:fillRef idx="1">
          <a:schemeClr val="accent1">
            <a:tint val="40000"/>
          </a:schemeClr>
        </a:fillRef>
        <a:effectRef idx="0">
          <a:scrgbClr r="0" g="0" b="0"/>
        </a:effectRef>
        <a:fontRef idx="minor"/>
      </dsp:style>
      <dsp:txXfrm>
        <a:off x="221" y="2929918"/>
        <a:ext cx="790808" cy="790808"/>
      </dsp:txXfrm>
    </dsp:sp>
    <dsp:sp modelId="{5A48143E-16F4-4039-B860-8BE477F811E7}">
      <dsp:nvSpPr>
        <dsp:cNvPr id="16" name="Rectangles 15"/>
        <dsp:cNvSpPr/>
      </dsp:nvSpPr>
      <dsp:spPr bwMode="white">
        <a:xfrm>
          <a:off x="166290" y="3095988"/>
          <a:ext cx="458669" cy="45866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sp:spPr>
      <dsp:style>
        <a:lnRef idx="2">
          <a:schemeClr val="lt1"/>
        </a:lnRef>
        <a:fillRef idx="1">
          <a:schemeClr val="accent1"/>
        </a:fillRef>
        <a:effectRef idx="0">
          <a:scrgbClr r="0" g="0" b="0"/>
        </a:effectRef>
        <a:fontRef idx="minor">
          <a:schemeClr val="lt1"/>
        </a:fontRef>
      </dsp:style>
      <dsp:txXfrm>
        <a:off x="166290" y="3095988"/>
        <a:ext cx="458669" cy="458669"/>
      </dsp:txXfrm>
    </dsp:sp>
    <dsp:sp modelId="{02E9CCDE-85AC-407A-B8FF-C0A3F35CA1B6}">
      <dsp:nvSpPr>
        <dsp:cNvPr id="17" name="Rectangles 16"/>
        <dsp:cNvSpPr/>
      </dsp:nvSpPr>
      <dsp:spPr bwMode="white">
        <a:xfrm>
          <a:off x="960487" y="2929918"/>
          <a:ext cx="1864047" cy="79080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0">
            <a:lnSpc>
              <a:spcPct val="100000"/>
            </a:lnSpc>
            <a:spcBef>
              <a:spcPct val="0"/>
            </a:spcBef>
            <a:spcAft>
              <a:spcPct val="35000"/>
            </a:spcAft>
          </a:pPr>
          <a:r>
            <a:rPr lang="en-US">
              <a:solidFill>
                <a:schemeClr val="tx1"/>
              </a:solidFill>
            </a:rPr>
            <a:t>Chronic Otitis Media (symptoms present for more than three months): Control acute infection symptoms if there is pus (local treatment and antibiotic therapy), consider surgical repair of the eardrum.</a:t>
          </a:r>
          <a:endParaRPr>
            <a:solidFill>
              <a:schemeClr val="tx1"/>
            </a:solidFill>
          </a:endParaRPr>
        </a:p>
      </dsp:txBody>
      <dsp:txXfrm>
        <a:off x="960487" y="2929918"/>
        <a:ext cx="1864047" cy="790808"/>
      </dsp:txXfrm>
    </dsp:sp>
    <dsp:sp modelId="{BEDDB71D-9128-4315-92DF-454BA5A547FB}">
      <dsp:nvSpPr>
        <dsp:cNvPr id="18" name="Oval 17"/>
        <dsp:cNvSpPr/>
      </dsp:nvSpPr>
      <dsp:spPr bwMode="white">
        <a:xfrm>
          <a:off x="3149331" y="2929918"/>
          <a:ext cx="790808" cy="790808"/>
        </a:xfrm>
        <a:prstGeom prst="ellipse">
          <a:avLst/>
        </a:prstGeom>
      </dsp:spPr>
      <dsp:style>
        <a:lnRef idx="0">
          <a:schemeClr val="accent1"/>
        </a:lnRef>
        <a:fillRef idx="1">
          <a:schemeClr val="accent1">
            <a:tint val="40000"/>
          </a:schemeClr>
        </a:fillRef>
        <a:effectRef idx="0">
          <a:scrgbClr r="0" g="0" b="0"/>
        </a:effectRef>
        <a:fontRef idx="minor"/>
      </dsp:style>
      <dsp:txXfrm>
        <a:off x="3149331" y="2929918"/>
        <a:ext cx="790808" cy="790808"/>
      </dsp:txXfrm>
    </dsp:sp>
    <dsp:sp modelId="{306CCB9F-5786-442D-B3A3-09A296AB5804}">
      <dsp:nvSpPr>
        <dsp:cNvPr id="19" name="Rectangles 18"/>
        <dsp:cNvSpPr/>
      </dsp:nvSpPr>
      <dsp:spPr bwMode="white">
        <a:xfrm>
          <a:off x="3315400" y="3095988"/>
          <a:ext cx="458669" cy="45866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sp:spPr>
      <dsp:style>
        <a:lnRef idx="2">
          <a:schemeClr val="lt1"/>
        </a:lnRef>
        <a:fillRef idx="1">
          <a:schemeClr val="accent1"/>
        </a:fillRef>
        <a:effectRef idx="0">
          <a:scrgbClr r="0" g="0" b="0"/>
        </a:effectRef>
        <a:fontRef idx="minor">
          <a:schemeClr val="lt1"/>
        </a:fontRef>
      </dsp:style>
      <dsp:txXfrm>
        <a:off x="3315400" y="3095988"/>
        <a:ext cx="458669" cy="458669"/>
      </dsp:txXfrm>
    </dsp:sp>
    <dsp:sp modelId="{C609D874-C1B1-40E3-ADD1-BC4C4B704949}">
      <dsp:nvSpPr>
        <dsp:cNvPr id="20" name="Rectangles 19"/>
        <dsp:cNvSpPr/>
      </dsp:nvSpPr>
      <dsp:spPr bwMode="white">
        <a:xfrm>
          <a:off x="4109597" y="2929918"/>
          <a:ext cx="1864047" cy="79080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0">
            <a:lnSpc>
              <a:spcPct val="100000"/>
            </a:lnSpc>
            <a:spcBef>
              <a:spcPct val="0"/>
            </a:spcBef>
            <a:spcAft>
              <a:spcPct val="35000"/>
            </a:spcAft>
          </a:pPr>
          <a:r>
            <a:rPr lang="en-US">
              <a:solidFill>
                <a:schemeClr val="tx1"/>
              </a:solidFill>
            </a:rPr>
            <a:t>Serous Otitis Media: If no improvement after three months of observation or air-bone gap exceeds 30 decibels, consider the placement of middle ear ventilation tubes.</a:t>
          </a:r>
          <a:endParaRPr>
            <a:solidFill>
              <a:schemeClr val="tx1"/>
            </a:solidFill>
          </a:endParaRPr>
        </a:p>
      </dsp:txBody>
      <dsp:txXfrm>
        <a:off x="4109597" y="2929918"/>
        <a:ext cx="1864047" cy="790808"/>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533258" cy="4309448"/>
        <a:chOff x="0" y="0"/>
        <a:chExt cx="6533258" cy="4309448"/>
      </a:xfrm>
    </dsp:grpSpPr>
    <dsp:sp modelId="{4212EE66-7BE9-4F34-B70E-EC4857CA2C2C}">
      <dsp:nvSpPr>
        <dsp:cNvPr id="3" name="Rectangles 2"/>
        <dsp:cNvSpPr/>
      </dsp:nvSpPr>
      <dsp:spPr bwMode="white">
        <a:xfrm>
          <a:off x="828062" y="288069"/>
          <a:ext cx="1351552" cy="1351552"/>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2">
          <a:schemeClr val="lt1"/>
        </a:lnRef>
        <a:fillRef idx="1">
          <a:schemeClr val="accent1"/>
        </a:fillRef>
        <a:effectRef idx="0">
          <a:scrgbClr r="0" g="0" b="0"/>
        </a:effectRef>
        <a:fontRef idx="minor">
          <a:schemeClr val="lt1"/>
        </a:fontRef>
      </dsp:style>
      <dsp:txXfrm>
        <a:off x="828062" y="288069"/>
        <a:ext cx="1351552" cy="1351552"/>
      </dsp:txXfrm>
    </dsp:sp>
    <dsp:sp modelId="{98A44FD2-212B-41AD-88F6-CE393C0CA664}">
      <dsp:nvSpPr>
        <dsp:cNvPr id="4" name="Rectangles 3"/>
        <dsp:cNvSpPr/>
      </dsp:nvSpPr>
      <dsp:spPr bwMode="white">
        <a:xfrm>
          <a:off x="2113" y="1758488"/>
          <a:ext cx="3003448"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b="0" i="0">
              <a:solidFill>
                <a:schemeClr val="tx1"/>
              </a:solidFill>
            </a:rPr>
            <a:t>Symptoms: Ear discharge, ear pain, tinnitus, hearing impairment, dizziness.</a:t>
          </a:r>
          <a:endParaRPr lang="en-US">
            <a:solidFill>
              <a:schemeClr val="tx1"/>
            </a:solidFill>
          </a:endParaRPr>
        </a:p>
      </dsp:txBody>
      <dsp:txXfrm>
        <a:off x="2113" y="1758488"/>
        <a:ext cx="3003448" cy="720000"/>
      </dsp:txXfrm>
    </dsp:sp>
    <dsp:sp modelId="{C536AB4A-89B0-45FA-B12C-7662B72DE81B}">
      <dsp:nvSpPr>
        <dsp:cNvPr id="5" name="Rectangles 4"/>
        <dsp:cNvSpPr/>
      </dsp:nvSpPr>
      <dsp:spPr bwMode="white">
        <a:xfrm>
          <a:off x="4357114" y="288069"/>
          <a:ext cx="1351552" cy="13515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2">
          <a:schemeClr val="lt1"/>
        </a:lnRef>
        <a:fillRef idx="1">
          <a:schemeClr val="accent1"/>
        </a:fillRef>
        <a:effectRef idx="0">
          <a:scrgbClr r="0" g="0" b="0"/>
        </a:effectRef>
        <a:fontRef idx="minor">
          <a:schemeClr val="lt1"/>
        </a:fontRef>
      </dsp:style>
      <dsp:txXfrm>
        <a:off x="4357114" y="288069"/>
        <a:ext cx="1351552" cy="1351552"/>
      </dsp:txXfrm>
    </dsp:sp>
    <dsp:sp modelId="{A7EDBA8C-105C-4BAA-9762-C7429452D9F9}">
      <dsp:nvSpPr>
        <dsp:cNvPr id="6" name="Rectangles 5"/>
        <dsp:cNvSpPr/>
      </dsp:nvSpPr>
      <dsp:spPr bwMode="white">
        <a:xfrm>
          <a:off x="3531165" y="1758488"/>
          <a:ext cx="3003448"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b="0" i="0">
              <a:solidFill>
                <a:schemeClr val="tx1"/>
              </a:solidFill>
            </a:rPr>
            <a:t>Pathogenesis: Acquired cholesteatoma results from recurrent acute or serous otitis media, long-term negative pressure in the middle ear, leading to a pocket or retraction pocket in the pars flaccida of the eardrum. Poor epithelial migration in this pocket causes debris accumulation and the formation of a tumor-like structure.</a:t>
          </a:r>
          <a:endParaRPr lang="en-US">
            <a:solidFill>
              <a:schemeClr val="tx1"/>
            </a:solidFill>
          </a:endParaRPr>
        </a:p>
      </dsp:txBody>
      <dsp:txXfrm>
        <a:off x="3531165" y="1758488"/>
        <a:ext cx="3003448" cy="720000"/>
      </dsp:txXfrm>
    </dsp:sp>
    <dsp:sp modelId="{EDD9A43D-8171-4559-8C4C-1BA98E00F640}">
      <dsp:nvSpPr>
        <dsp:cNvPr id="7" name="Rectangles 6"/>
        <dsp:cNvSpPr/>
      </dsp:nvSpPr>
      <dsp:spPr bwMode="white">
        <a:xfrm>
          <a:off x="828062" y="1830960"/>
          <a:ext cx="1351552" cy="135155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sp:spPr>
      <dsp:style>
        <a:lnRef idx="2">
          <a:schemeClr val="lt1"/>
        </a:lnRef>
        <a:fillRef idx="1">
          <a:schemeClr val="accent1"/>
        </a:fillRef>
        <a:effectRef idx="0">
          <a:scrgbClr r="0" g="0" b="0"/>
        </a:effectRef>
        <a:fontRef idx="minor">
          <a:schemeClr val="lt1"/>
        </a:fontRef>
      </dsp:style>
      <dsp:txXfrm>
        <a:off x="828062" y="1830960"/>
        <a:ext cx="1351552" cy="1351552"/>
      </dsp:txXfrm>
    </dsp:sp>
    <dsp:sp modelId="{9C16187B-937F-4E3B-8D9D-9443C14A1EFD}">
      <dsp:nvSpPr>
        <dsp:cNvPr id="8" name="Rectangles 7"/>
        <dsp:cNvSpPr/>
      </dsp:nvSpPr>
      <dsp:spPr bwMode="white">
        <a:xfrm>
          <a:off x="2113" y="3301379"/>
          <a:ext cx="3003448"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b="0" i="0">
              <a:solidFill>
                <a:schemeClr val="tx1"/>
              </a:solidFill>
            </a:rPr>
            <a:t>Diagnosis: Otoscopy, imaging (CT scan), hearing test.</a:t>
          </a:r>
          <a:endParaRPr lang="en-US">
            <a:solidFill>
              <a:schemeClr val="tx1"/>
            </a:solidFill>
          </a:endParaRPr>
        </a:p>
      </dsp:txBody>
      <dsp:txXfrm>
        <a:off x="2113" y="3301379"/>
        <a:ext cx="3003448" cy="720000"/>
      </dsp:txXfrm>
    </dsp:sp>
    <dsp:sp modelId="{0D844F5A-2779-421C-93B4-68B08013A1C9}">
      <dsp:nvSpPr>
        <dsp:cNvPr id="9" name="Rectangles 8"/>
        <dsp:cNvSpPr/>
      </dsp:nvSpPr>
      <dsp:spPr bwMode="white">
        <a:xfrm>
          <a:off x="4357114" y="1830960"/>
          <a:ext cx="1351552" cy="135155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sp:spPr>
      <dsp:style>
        <a:lnRef idx="2">
          <a:schemeClr val="lt1"/>
        </a:lnRef>
        <a:fillRef idx="1">
          <a:schemeClr val="accent1"/>
        </a:fillRef>
        <a:effectRef idx="0">
          <a:scrgbClr r="0" g="0" b="0"/>
        </a:effectRef>
        <a:fontRef idx="minor">
          <a:schemeClr val="lt1"/>
        </a:fontRef>
      </dsp:style>
      <dsp:txXfrm>
        <a:off x="4357114" y="1830960"/>
        <a:ext cx="1351552" cy="1351552"/>
      </dsp:txXfrm>
    </dsp:sp>
    <dsp:sp modelId="{E88DF784-56F7-4525-B3F9-DB98A3347436}">
      <dsp:nvSpPr>
        <dsp:cNvPr id="10" name="Rectangles 9"/>
        <dsp:cNvSpPr/>
      </dsp:nvSpPr>
      <dsp:spPr bwMode="white">
        <a:xfrm>
          <a:off x="3531165" y="3301379"/>
          <a:ext cx="3003448"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b="0" i="0">
              <a:solidFill>
                <a:schemeClr val="tx1"/>
              </a:solidFill>
            </a:rPr>
            <a:t>Treatment: Surgical removal (e.g., tympanoplasty, mastoidectomy).</a:t>
          </a:r>
          <a:endParaRPr lang="en-US">
            <a:solidFill>
              <a:schemeClr val="tx1"/>
            </a:solidFill>
          </a:endParaRPr>
        </a:p>
      </dsp:txBody>
      <dsp:txXfrm>
        <a:off x="3531165" y="3301379"/>
        <a:ext cx="3003448"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527341" cy="3390823"/>
        <a:chOff x="0" y="0"/>
        <a:chExt cx="7527341" cy="3390823"/>
      </a:xfrm>
    </dsp:grpSpPr>
    <dsp:sp modelId="{03BB2775-FAE2-4978-B9A6-498ED45EA0C6}">
      <dsp:nvSpPr>
        <dsp:cNvPr id="3" name="Rounded Rectangle 2"/>
        <dsp:cNvSpPr/>
      </dsp:nvSpPr>
      <dsp:spPr bwMode="white">
        <a:xfrm>
          <a:off x="0" y="0"/>
          <a:ext cx="6021873" cy="7459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a:t>Symptoms: Sore throat, painful swallowing, fever, ear pain, swollen neck lymph nodes, halitosis, etc.</a:t>
          </a:r>
          <a:endParaRPr lang="en-US"/>
        </a:p>
      </dsp:txBody>
      <dsp:txXfrm>
        <a:off x="0" y="0"/>
        <a:ext cx="6021873" cy="745981"/>
      </dsp:txXfrm>
    </dsp:sp>
    <dsp:sp modelId="{F3C02803-651D-458C-8347-21BD9D6D1879}">
      <dsp:nvSpPr>
        <dsp:cNvPr id="4" name="Rounded Rectangle 3"/>
        <dsp:cNvSpPr/>
      </dsp:nvSpPr>
      <dsp:spPr bwMode="white">
        <a:xfrm>
          <a:off x="504332" y="881614"/>
          <a:ext cx="6021873" cy="7459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a:t>Pathogenesis: Bacterial infection (most commonly Group A hemolytic Streptococcus).</a:t>
          </a:r>
          <a:endParaRPr lang="en-US"/>
        </a:p>
      </dsp:txBody>
      <dsp:txXfrm>
        <a:off x="504332" y="881614"/>
        <a:ext cx="6021873" cy="745981"/>
      </dsp:txXfrm>
    </dsp:sp>
    <dsp:sp modelId="{2FAACEB9-57FA-4B5F-9765-5AAD989A559A}">
      <dsp:nvSpPr>
        <dsp:cNvPr id="5" name="Rounded Rectangle 4"/>
        <dsp:cNvSpPr/>
      </dsp:nvSpPr>
      <dsp:spPr bwMode="white">
        <a:xfrm>
          <a:off x="1001136" y="1763228"/>
          <a:ext cx="6021873" cy="7459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a:t>Diagnosis: Oral examination, bacterial culture.</a:t>
          </a:r>
          <a:endParaRPr lang="en-US"/>
        </a:p>
      </dsp:txBody>
      <dsp:txXfrm>
        <a:off x="1001136" y="1763228"/>
        <a:ext cx="6021873" cy="745981"/>
      </dsp:txXfrm>
    </dsp:sp>
    <dsp:sp modelId="{D9366FE3-DD36-4C8E-8864-9A16550FD1F4}">
      <dsp:nvSpPr>
        <dsp:cNvPr id="6" name="Rounded Rectangle 5"/>
        <dsp:cNvSpPr/>
      </dsp:nvSpPr>
      <dsp:spPr bwMode="white">
        <a:xfrm>
          <a:off x="1505468" y="2644842"/>
          <a:ext cx="6021873" cy="74598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a:t>Treatment: Antibiotics; in cases of recurrent infections, consider tonsillectomy.</a:t>
          </a:r>
          <a:endParaRPr lang="en-US"/>
        </a:p>
      </dsp:txBody>
      <dsp:txXfrm>
        <a:off x="1505468" y="2644842"/>
        <a:ext cx="6021873" cy="745981"/>
      </dsp:txXfrm>
    </dsp:sp>
    <dsp:sp modelId="{3579F3E2-972D-41E1-8D6C-BDADD0AE104F}">
      <dsp:nvSpPr>
        <dsp:cNvPr id="7" name="Down Arrow 6"/>
        <dsp:cNvSpPr/>
      </dsp:nvSpPr>
      <dsp:spPr bwMode="white">
        <a:xfrm>
          <a:off x="5536985" y="571354"/>
          <a:ext cx="484888" cy="484888"/>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25400" tIns="25400" rIns="25400" bIns="254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solidFill>
              <a:schemeClr val="dk1"/>
            </a:solidFill>
          </a:endParaRPr>
        </a:p>
      </dsp:txBody>
      <dsp:txXfrm>
        <a:off x="5536985" y="571354"/>
        <a:ext cx="484888" cy="484888"/>
      </dsp:txXfrm>
    </dsp:sp>
    <dsp:sp modelId="{F01C8D22-FE72-4091-953C-348EDA45890C}">
      <dsp:nvSpPr>
        <dsp:cNvPr id="8" name="Down Arrow 7"/>
        <dsp:cNvSpPr/>
      </dsp:nvSpPr>
      <dsp:spPr bwMode="white">
        <a:xfrm>
          <a:off x="6041317" y="1452968"/>
          <a:ext cx="484888" cy="484888"/>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25400" tIns="25400" rIns="25400" bIns="254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solidFill>
              <a:schemeClr val="dk1"/>
            </a:solidFill>
          </a:endParaRPr>
        </a:p>
      </dsp:txBody>
      <dsp:txXfrm>
        <a:off x="6041317" y="1452968"/>
        <a:ext cx="484888" cy="484888"/>
      </dsp:txXfrm>
    </dsp:sp>
    <dsp:sp modelId="{F6EA3147-CFC5-498A-A394-CE0493ED2AB0}">
      <dsp:nvSpPr>
        <dsp:cNvPr id="9" name="Down Arrow 8"/>
        <dsp:cNvSpPr/>
      </dsp:nvSpPr>
      <dsp:spPr bwMode="white">
        <a:xfrm>
          <a:off x="6538121" y="2334582"/>
          <a:ext cx="484888" cy="484888"/>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25400" tIns="25400" rIns="25400" bIns="2540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en-US">
            <a:solidFill>
              <a:schemeClr val="dk1"/>
            </a:solidFill>
          </a:endParaRPr>
        </a:p>
      </dsp:txBody>
      <dsp:txXfrm>
        <a:off x="6538121" y="2334582"/>
        <a:ext cx="484888" cy="484888"/>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648164" cy="4546596"/>
        <a:chOff x="0" y="0"/>
        <a:chExt cx="5648164" cy="4546596"/>
      </a:xfrm>
    </dsp:grpSpPr>
    <dsp:sp modelId="{F8B17820-FE92-4AE0-BB95-73D741C4A7AF}">
      <dsp:nvSpPr>
        <dsp:cNvPr id="3" name="Rounded Rectangle 2"/>
        <dsp:cNvSpPr/>
      </dsp:nvSpPr>
      <dsp:spPr bwMode="white">
        <a:xfrm>
          <a:off x="0" y="67018"/>
          <a:ext cx="5648164" cy="1064260"/>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a:t>Symptoms: Tender neck, neck swelling, fever, altered consciousness.</a:t>
          </a:r>
          <a:endParaRPr lang="en-US"/>
        </a:p>
      </dsp:txBody>
      <dsp:txXfrm>
        <a:off x="0" y="67018"/>
        <a:ext cx="5648164" cy="1064260"/>
      </dsp:txXfrm>
    </dsp:sp>
    <dsp:sp modelId="{12E5F3BA-B85A-4A00-88DA-E90A81C9AC00}">
      <dsp:nvSpPr>
        <dsp:cNvPr id="4" name="Rounded Rectangle 3"/>
        <dsp:cNvSpPr/>
      </dsp:nvSpPr>
      <dsp:spPr bwMode="white">
        <a:xfrm>
          <a:off x="0" y="1183118"/>
          <a:ext cx="5648164" cy="1064260"/>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a:t>Pathogenesis: Dental-origin infections, upper respiratory tract infections, tonsillitis, esophageal foreign body, etc.</a:t>
          </a:r>
          <a:endParaRPr lang="en-US"/>
        </a:p>
      </dsp:txBody>
      <dsp:txXfrm>
        <a:off x="0" y="1183118"/>
        <a:ext cx="5648164" cy="1064260"/>
      </dsp:txXfrm>
    </dsp:sp>
    <dsp:sp modelId="{8FDFE833-86A8-4A36-902F-79432C5D51C8}">
      <dsp:nvSpPr>
        <dsp:cNvPr id="5" name="Rounded Rectangle 4"/>
        <dsp:cNvSpPr/>
      </dsp:nvSpPr>
      <dsp:spPr bwMode="white">
        <a:xfrm>
          <a:off x="0" y="2299218"/>
          <a:ext cx="5648164" cy="1064260"/>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a:t>Diagnosis: Medical history inquiry, physical examination, cytology, imaging (CT scan).</a:t>
          </a:r>
          <a:endParaRPr lang="en-US"/>
        </a:p>
      </dsp:txBody>
      <dsp:txXfrm>
        <a:off x="0" y="2299218"/>
        <a:ext cx="5648164" cy="1064260"/>
      </dsp:txXfrm>
    </dsp:sp>
    <dsp:sp modelId="{A9E59A2C-B0B9-4BF8-802B-36233EBEE961}">
      <dsp:nvSpPr>
        <dsp:cNvPr id="6" name="Rounded Rectangle 5"/>
        <dsp:cNvSpPr/>
      </dsp:nvSpPr>
      <dsp:spPr bwMode="white">
        <a:xfrm>
          <a:off x="0" y="3415318"/>
          <a:ext cx="5648164" cy="1064260"/>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a:t>Treatment: Antibiotic therapy, surgical drainage, etc.</a:t>
          </a:r>
          <a:endParaRPr lang="en-US"/>
        </a:p>
      </dsp:txBody>
      <dsp:txXfrm>
        <a:off x="0" y="3415318"/>
        <a:ext cx="5648164" cy="1064260"/>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611405" cy="3486824"/>
        <a:chOff x="0" y="0"/>
        <a:chExt cx="12611405" cy="3486824"/>
      </a:xfrm>
    </dsp:grpSpPr>
    <dsp:sp modelId="{209BFABB-36F1-4D37-9639-23047816D6ED}">
      <dsp:nvSpPr>
        <dsp:cNvPr id="3" name="Oval 2"/>
        <dsp:cNvSpPr/>
      </dsp:nvSpPr>
      <dsp:spPr bwMode="white">
        <a:xfrm>
          <a:off x="233269" y="381"/>
          <a:ext cx="1608262" cy="1608262"/>
        </a:xfrm>
        <a:prstGeom prst="ellipse">
          <a:avLst/>
        </a:prstGeom>
      </dsp:spPr>
      <dsp:style>
        <a:lnRef idx="0">
          <a:schemeClr val="accent1"/>
        </a:lnRef>
        <a:fillRef idx="1">
          <a:schemeClr val="accent1">
            <a:tint val="40000"/>
          </a:schemeClr>
        </a:fillRef>
        <a:effectRef idx="0">
          <a:scrgbClr r="0" g="0" b="0"/>
        </a:effectRef>
        <a:fontRef idx="minor"/>
      </dsp:style>
      <dsp:txXfrm>
        <a:off x="233269" y="381"/>
        <a:ext cx="1608262" cy="1608262"/>
      </dsp:txXfrm>
    </dsp:sp>
    <dsp:sp modelId="{3C476711-EA22-4C7D-84D3-25BB7868E634}">
      <dsp:nvSpPr>
        <dsp:cNvPr id="4" name="Rectangles 3"/>
        <dsp:cNvSpPr/>
      </dsp:nvSpPr>
      <dsp:spPr bwMode="white">
        <a:xfrm>
          <a:off x="571004" y="338116"/>
          <a:ext cx="932792" cy="932792"/>
        </a:xfrm>
        <a:prstGeom prst="rect">
          <a:avLst/>
        </a:prstGeom>
        <a:blipFill>
          <a:blip r:embed="rId1">
            <a:extLst>
              <a:ext uri="{28A0092B-C50C-407E-A947-70E740481C1C}">
                <a14:useLocalDpi xmlns:a14="http://schemas.microsoft.com/office/drawing/2010/main" val="0"/>
              </a:ext>
            </a:extLst>
          </a:blip>
          <a:stretch>
            <a:fillRect/>
          </a:stretch>
        </a:blipFill>
      </dsp:spPr>
      <dsp:style>
        <a:lnRef idx="2">
          <a:schemeClr val="lt1"/>
        </a:lnRef>
        <a:fillRef idx="1">
          <a:schemeClr val="accent1"/>
        </a:fillRef>
        <a:effectRef idx="0">
          <a:scrgbClr r="0" g="0" b="0"/>
        </a:effectRef>
        <a:fontRef idx="minor">
          <a:schemeClr val="lt1"/>
        </a:fontRef>
      </dsp:style>
      <dsp:txXfrm>
        <a:off x="571004" y="338116"/>
        <a:ext cx="932792" cy="932792"/>
      </dsp:txXfrm>
    </dsp:sp>
    <dsp:sp modelId="{1B866EB0-A53D-423C-9780-AA103206A990}">
      <dsp:nvSpPr>
        <dsp:cNvPr id="5" name="Rectangles 4"/>
        <dsp:cNvSpPr/>
      </dsp:nvSpPr>
      <dsp:spPr bwMode="white">
        <a:xfrm>
          <a:off x="2186159" y="381"/>
          <a:ext cx="3790903" cy="160826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b="0" i="0">
              <a:solidFill>
                <a:schemeClr val="tx1"/>
              </a:solidFill>
            </a:rPr>
            <a:t>Symptoms: Snoring, sleep apnea, daytime sleepiness, fatigue.</a:t>
          </a:r>
          <a:endParaRPr lang="en-US">
            <a:solidFill>
              <a:schemeClr val="tx1"/>
            </a:solidFill>
          </a:endParaRPr>
        </a:p>
      </dsp:txBody>
      <dsp:txXfrm>
        <a:off x="2186159" y="381"/>
        <a:ext cx="3790903" cy="1608262"/>
      </dsp:txXfrm>
    </dsp:sp>
    <dsp:sp modelId="{ACEF69B2-38A1-4987-8AAF-57CFD8FD1DEF}">
      <dsp:nvSpPr>
        <dsp:cNvPr id="6" name="Oval 5"/>
        <dsp:cNvSpPr/>
      </dsp:nvSpPr>
      <dsp:spPr bwMode="white">
        <a:xfrm>
          <a:off x="6637599" y="381"/>
          <a:ext cx="1608262" cy="1608262"/>
        </a:xfrm>
        <a:prstGeom prst="ellipse">
          <a:avLst/>
        </a:prstGeom>
      </dsp:spPr>
      <dsp:style>
        <a:lnRef idx="0">
          <a:schemeClr val="accent1"/>
        </a:lnRef>
        <a:fillRef idx="1">
          <a:schemeClr val="accent1">
            <a:tint val="40000"/>
          </a:schemeClr>
        </a:fillRef>
        <a:effectRef idx="0">
          <a:scrgbClr r="0" g="0" b="0"/>
        </a:effectRef>
        <a:fontRef idx="minor"/>
      </dsp:style>
      <dsp:txXfrm>
        <a:off x="6637599" y="381"/>
        <a:ext cx="1608262" cy="1608262"/>
      </dsp:txXfrm>
    </dsp:sp>
    <dsp:sp modelId="{47BFFC5A-8AB3-4EF5-A8ED-7603D4089504}">
      <dsp:nvSpPr>
        <dsp:cNvPr id="7" name="Rectangles 6"/>
        <dsp:cNvSpPr/>
      </dsp:nvSpPr>
      <dsp:spPr bwMode="white">
        <a:xfrm>
          <a:off x="6975334" y="338116"/>
          <a:ext cx="932792" cy="93279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sp:spPr>
      <dsp:style>
        <a:lnRef idx="2">
          <a:schemeClr val="lt1"/>
        </a:lnRef>
        <a:fillRef idx="1">
          <a:schemeClr val="accent1"/>
        </a:fillRef>
        <a:effectRef idx="0">
          <a:scrgbClr r="0" g="0" b="0"/>
        </a:effectRef>
        <a:fontRef idx="minor">
          <a:schemeClr val="lt1"/>
        </a:fontRef>
      </dsp:style>
      <dsp:txXfrm>
        <a:off x="6975334" y="338116"/>
        <a:ext cx="932792" cy="932792"/>
      </dsp:txXfrm>
    </dsp:sp>
    <dsp:sp modelId="{5F59E4FA-66EE-4ACC-96B6-C70DAFA3B377}">
      <dsp:nvSpPr>
        <dsp:cNvPr id="8" name="Rectangles 7"/>
        <dsp:cNvSpPr/>
      </dsp:nvSpPr>
      <dsp:spPr bwMode="white">
        <a:xfrm>
          <a:off x="8590488" y="381"/>
          <a:ext cx="3790903" cy="160826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b="0" i="0">
              <a:solidFill>
                <a:schemeClr val="tx1"/>
              </a:solidFill>
            </a:rPr>
            <a:t>Pathogenesis: Unclear, possibly related to upper respiratory tract structure, muscle weakness, or lateral pharyngeal fat deposition.</a:t>
          </a:r>
          <a:endParaRPr lang="en-US">
            <a:solidFill>
              <a:schemeClr val="tx1"/>
            </a:solidFill>
          </a:endParaRPr>
        </a:p>
      </dsp:txBody>
      <dsp:txXfrm>
        <a:off x="8590488" y="381"/>
        <a:ext cx="3790903" cy="1608262"/>
      </dsp:txXfrm>
    </dsp:sp>
    <dsp:sp modelId="{2A01CBA6-BF7E-413F-AEAC-7CEBD7F203D9}">
      <dsp:nvSpPr>
        <dsp:cNvPr id="9" name="Oval 8"/>
        <dsp:cNvSpPr/>
      </dsp:nvSpPr>
      <dsp:spPr bwMode="white">
        <a:xfrm>
          <a:off x="233269" y="1878181"/>
          <a:ext cx="1608262" cy="1608262"/>
        </a:xfrm>
        <a:prstGeom prst="ellipse">
          <a:avLst/>
        </a:prstGeom>
      </dsp:spPr>
      <dsp:style>
        <a:lnRef idx="0">
          <a:schemeClr val="accent1"/>
        </a:lnRef>
        <a:fillRef idx="1">
          <a:schemeClr val="accent1">
            <a:tint val="40000"/>
          </a:schemeClr>
        </a:fillRef>
        <a:effectRef idx="0">
          <a:scrgbClr r="0" g="0" b="0"/>
        </a:effectRef>
        <a:fontRef idx="minor"/>
      </dsp:style>
      <dsp:txXfrm>
        <a:off x="233269" y="1878181"/>
        <a:ext cx="1608262" cy="1608262"/>
      </dsp:txXfrm>
    </dsp:sp>
    <dsp:sp modelId="{C329F66F-F2F8-4C56-8888-478206D3D4BE}">
      <dsp:nvSpPr>
        <dsp:cNvPr id="10" name="Rectangles 9"/>
        <dsp:cNvSpPr/>
      </dsp:nvSpPr>
      <dsp:spPr bwMode="white">
        <a:xfrm>
          <a:off x="571004" y="2215916"/>
          <a:ext cx="932792" cy="932792"/>
        </a:xfrm>
        <a:prstGeom prst="rect">
          <a:avLst/>
        </a:prstGeom>
        <a:blipFill>
          <a:blip r:embed="rId4">
            <a:extLst>
              <a:ext uri="{28A0092B-C50C-407E-A947-70E740481C1C}">
                <a14:useLocalDpi xmlns:a14="http://schemas.microsoft.com/office/drawing/2010/main" val="0"/>
              </a:ext>
            </a:extLst>
          </a:blip>
          <a:stretch>
            <a:fillRect/>
          </a:stretch>
        </a:blipFill>
      </dsp:spPr>
      <dsp:style>
        <a:lnRef idx="2">
          <a:schemeClr val="lt1"/>
        </a:lnRef>
        <a:fillRef idx="1">
          <a:schemeClr val="accent1"/>
        </a:fillRef>
        <a:effectRef idx="0">
          <a:scrgbClr r="0" g="0" b="0"/>
        </a:effectRef>
        <a:fontRef idx="minor">
          <a:schemeClr val="lt1"/>
        </a:fontRef>
      </dsp:style>
      <dsp:txXfrm>
        <a:off x="571004" y="2215916"/>
        <a:ext cx="932792" cy="932792"/>
      </dsp:txXfrm>
    </dsp:sp>
    <dsp:sp modelId="{C37FBD2A-E9DC-4F16-B041-6E3FA6FF28B7}">
      <dsp:nvSpPr>
        <dsp:cNvPr id="11" name="Rectangles 10"/>
        <dsp:cNvSpPr/>
      </dsp:nvSpPr>
      <dsp:spPr bwMode="white">
        <a:xfrm>
          <a:off x="2186159" y="1878181"/>
          <a:ext cx="3790903" cy="160826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b="0" i="0">
              <a:solidFill>
                <a:schemeClr val="tx1"/>
              </a:solidFill>
            </a:rPr>
            <a:t>Diagnosis: Physical examination, overnight sleep study (polysomnography).</a:t>
          </a:r>
          <a:endParaRPr lang="en-US">
            <a:solidFill>
              <a:schemeClr val="tx1"/>
            </a:solidFill>
          </a:endParaRPr>
        </a:p>
      </dsp:txBody>
      <dsp:txXfrm>
        <a:off x="2186159" y="1878181"/>
        <a:ext cx="3790903" cy="1608262"/>
      </dsp:txXfrm>
    </dsp:sp>
    <dsp:sp modelId="{61996353-B915-4D9E-B487-B843369548CD}">
      <dsp:nvSpPr>
        <dsp:cNvPr id="12" name="Oval 11"/>
        <dsp:cNvSpPr/>
      </dsp:nvSpPr>
      <dsp:spPr bwMode="white">
        <a:xfrm>
          <a:off x="6637599" y="1878181"/>
          <a:ext cx="1608262" cy="1608262"/>
        </a:xfrm>
        <a:prstGeom prst="ellipse">
          <a:avLst/>
        </a:prstGeom>
      </dsp:spPr>
      <dsp:style>
        <a:lnRef idx="0">
          <a:schemeClr val="accent1"/>
        </a:lnRef>
        <a:fillRef idx="1">
          <a:schemeClr val="accent1">
            <a:tint val="40000"/>
          </a:schemeClr>
        </a:fillRef>
        <a:effectRef idx="0">
          <a:scrgbClr r="0" g="0" b="0"/>
        </a:effectRef>
        <a:fontRef idx="minor"/>
      </dsp:style>
      <dsp:txXfrm>
        <a:off x="6637599" y="1878181"/>
        <a:ext cx="1608262" cy="1608262"/>
      </dsp:txXfrm>
    </dsp:sp>
    <dsp:sp modelId="{733E3497-8640-4975-BA05-8EE589B00B77}">
      <dsp:nvSpPr>
        <dsp:cNvPr id="13" name="Rectangles 12"/>
        <dsp:cNvSpPr/>
      </dsp:nvSpPr>
      <dsp:spPr bwMode="white">
        <a:xfrm>
          <a:off x="6975334" y="2215916"/>
          <a:ext cx="932792" cy="93279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sp:spPr>
      <dsp:style>
        <a:lnRef idx="2">
          <a:schemeClr val="lt1"/>
        </a:lnRef>
        <a:fillRef idx="1">
          <a:schemeClr val="accent1"/>
        </a:fillRef>
        <a:effectRef idx="0">
          <a:scrgbClr r="0" g="0" b="0"/>
        </a:effectRef>
        <a:fontRef idx="minor">
          <a:schemeClr val="lt1"/>
        </a:fontRef>
      </dsp:style>
      <dsp:txXfrm>
        <a:off x="6975334" y="2215916"/>
        <a:ext cx="932792" cy="932792"/>
      </dsp:txXfrm>
    </dsp:sp>
    <dsp:sp modelId="{378D4BC5-F2DD-4FC3-8B9C-C43E08C489F4}">
      <dsp:nvSpPr>
        <dsp:cNvPr id="14" name="Rectangles 13"/>
        <dsp:cNvSpPr/>
      </dsp:nvSpPr>
      <dsp:spPr bwMode="white">
        <a:xfrm>
          <a:off x="8590488" y="1878181"/>
          <a:ext cx="3790903" cy="160826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b="0" i="0">
              <a:solidFill>
                <a:schemeClr val="tx1"/>
              </a:solidFill>
            </a:rPr>
            <a:t>Treatment:</a:t>
          </a:r>
          <a:r>
            <a:rPr lang="zh-TW" b="0" i="0">
              <a:solidFill>
                <a:schemeClr val="tx1"/>
              </a:solidFill>
            </a:rPr>
            <a:t> </a:t>
          </a:r>
          <a:r>
            <a:rPr lang="en-US" b="0" i="0">
              <a:solidFill>
                <a:schemeClr val="tx1"/>
              </a:solidFill>
            </a:rPr>
            <a:t>Severe cases: Nasal mask positive pressure ventilator.</a:t>
          </a:r>
          <a:r>
            <a:rPr lang="zh-TW" b="0" i="0">
              <a:solidFill>
                <a:schemeClr val="tx1"/>
              </a:solidFill>
            </a:rPr>
            <a:t> </a:t>
          </a:r>
          <a:r>
            <a:rPr lang="en-US" b="0" i="0">
              <a:solidFill>
                <a:schemeClr val="tx1"/>
              </a:solidFill>
            </a:rPr>
            <a:t>Mild to moderate cases: Weight reduction, dental appliances, radiofrequency soft palate surgery, laser-assisted uvulopalatoplasty (LAUP), tonsillectomy, adenoidectomy, uvulopalatopharyngoplasty (UPPP).</a:t>
          </a:r>
          <a:endParaRPr lang="en-US">
            <a:solidFill>
              <a:schemeClr val="tx1"/>
            </a:solidFill>
          </a:endParaRPr>
        </a:p>
      </dsp:txBody>
      <dsp:txXfrm>
        <a:off x="8590488" y="1878181"/>
        <a:ext cx="3790903" cy="1608262"/>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800257" cy="3534688"/>
        <a:chOff x="0" y="0"/>
        <a:chExt cx="11800257" cy="3534688"/>
      </a:xfrm>
    </dsp:grpSpPr>
    <dsp:sp modelId="{CEF507FD-5119-4118-9644-C086AED521A3}">
      <dsp:nvSpPr>
        <dsp:cNvPr id="3" name="Rectangles 2"/>
        <dsp:cNvSpPr/>
      </dsp:nvSpPr>
      <dsp:spPr bwMode="white">
        <a:xfrm>
          <a:off x="1495631" y="-864895"/>
          <a:ext cx="2441149" cy="2441149"/>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2">
          <a:schemeClr val="lt1"/>
        </a:lnRef>
        <a:fillRef idx="1">
          <a:schemeClr val="accent1"/>
        </a:fillRef>
        <a:effectRef idx="0">
          <a:scrgbClr r="0" g="0" b="0"/>
        </a:effectRef>
        <a:fontRef idx="minor">
          <a:schemeClr val="lt1"/>
        </a:fontRef>
      </dsp:style>
      <dsp:txXfrm>
        <a:off x="1495631" y="-864895"/>
        <a:ext cx="2441149" cy="2441149"/>
      </dsp:txXfrm>
    </dsp:sp>
    <dsp:sp modelId="{DE285921-EAA9-4A9C-91B7-6D7E0AEC6890}">
      <dsp:nvSpPr>
        <dsp:cNvPr id="4" name="Rectangles 3"/>
        <dsp:cNvSpPr/>
      </dsp:nvSpPr>
      <dsp:spPr bwMode="white">
        <a:xfrm>
          <a:off x="3817" y="1673752"/>
          <a:ext cx="5424776"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0" i="0">
              <a:solidFill>
                <a:schemeClr val="tx1"/>
              </a:solidFill>
            </a:rPr>
            <a:t>Symptoms: Oral mass, neck mass, oral ulceration, painful swallowing, difficulty in swallowing, sensation of a foreign body in the throat.</a:t>
          </a:r>
          <a:endParaRPr lang="en-US">
            <a:solidFill>
              <a:schemeClr val="tx1"/>
            </a:solidFill>
          </a:endParaRPr>
        </a:p>
      </dsp:txBody>
      <dsp:txXfrm>
        <a:off x="3817" y="1673752"/>
        <a:ext cx="5424776" cy="720000"/>
      </dsp:txXfrm>
    </dsp:sp>
    <dsp:sp modelId="{3C387399-787C-4EB6-B15C-7A87E6510887}">
      <dsp:nvSpPr>
        <dsp:cNvPr id="5" name="Rectangles 4"/>
        <dsp:cNvSpPr/>
      </dsp:nvSpPr>
      <dsp:spPr bwMode="white">
        <a:xfrm>
          <a:off x="7869743" y="-864895"/>
          <a:ext cx="2441149" cy="244114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2">
          <a:schemeClr val="lt1"/>
        </a:lnRef>
        <a:fillRef idx="1">
          <a:schemeClr val="accent1"/>
        </a:fillRef>
        <a:effectRef idx="0">
          <a:scrgbClr r="0" g="0" b="0"/>
        </a:effectRef>
        <a:fontRef idx="minor">
          <a:schemeClr val="lt1"/>
        </a:fontRef>
      </dsp:style>
      <dsp:txXfrm>
        <a:off x="7869743" y="-864895"/>
        <a:ext cx="2441149" cy="2441149"/>
      </dsp:txXfrm>
    </dsp:sp>
    <dsp:sp modelId="{F1B784F4-7F40-4B46-98FA-9A22A5A8102B}">
      <dsp:nvSpPr>
        <dsp:cNvPr id="6" name="Rectangles 5"/>
        <dsp:cNvSpPr/>
      </dsp:nvSpPr>
      <dsp:spPr bwMode="white">
        <a:xfrm>
          <a:off x="6377929" y="1673752"/>
          <a:ext cx="5424776"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0" i="0">
              <a:solidFill>
                <a:schemeClr val="tx1"/>
              </a:solidFill>
            </a:rPr>
            <a:t>Pathogenesis: Unclear, but strongly associated with smoking, alcohol consumption, and betel nut chewing.</a:t>
          </a:r>
          <a:endParaRPr lang="en-US">
            <a:solidFill>
              <a:schemeClr val="tx1"/>
            </a:solidFill>
          </a:endParaRPr>
        </a:p>
      </dsp:txBody>
      <dsp:txXfrm>
        <a:off x="6377929" y="1673752"/>
        <a:ext cx="5424776" cy="720000"/>
      </dsp:txXfrm>
    </dsp:sp>
    <dsp:sp modelId="{C5975593-FD72-415D-8619-D1673E2E6377}">
      <dsp:nvSpPr>
        <dsp:cNvPr id="7" name="Rectangles 6"/>
        <dsp:cNvSpPr/>
      </dsp:nvSpPr>
      <dsp:spPr bwMode="white">
        <a:xfrm>
          <a:off x="1495631" y="1140936"/>
          <a:ext cx="2441149" cy="244114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sp:spPr>
      <dsp:style>
        <a:lnRef idx="2">
          <a:schemeClr val="lt1"/>
        </a:lnRef>
        <a:fillRef idx="1">
          <a:schemeClr val="accent1"/>
        </a:fillRef>
        <a:effectRef idx="0">
          <a:scrgbClr r="0" g="0" b="0"/>
        </a:effectRef>
        <a:fontRef idx="minor">
          <a:schemeClr val="lt1"/>
        </a:fontRef>
      </dsp:style>
      <dsp:txXfrm>
        <a:off x="1495631" y="1140936"/>
        <a:ext cx="2441149" cy="2441149"/>
      </dsp:txXfrm>
    </dsp:sp>
    <dsp:sp modelId="{752A78A8-AF60-4C7D-AA9B-CFC910D2C078}">
      <dsp:nvSpPr>
        <dsp:cNvPr id="8" name="Rectangles 7"/>
        <dsp:cNvSpPr/>
      </dsp:nvSpPr>
      <dsp:spPr bwMode="white">
        <a:xfrm>
          <a:off x="3817" y="3679583"/>
          <a:ext cx="5424776"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0" i="0">
              <a:solidFill>
                <a:schemeClr val="tx1"/>
              </a:solidFill>
            </a:rPr>
            <a:t>Diagnosis: Oral examination, biopsy, cytology, imaging (CT scan, MRI).</a:t>
          </a:r>
          <a:endParaRPr lang="en-US">
            <a:solidFill>
              <a:schemeClr val="tx1"/>
            </a:solidFill>
          </a:endParaRPr>
        </a:p>
      </dsp:txBody>
      <dsp:txXfrm>
        <a:off x="3817" y="3679583"/>
        <a:ext cx="5424776" cy="720000"/>
      </dsp:txXfrm>
    </dsp:sp>
    <dsp:sp modelId="{0A85E9B4-9EAD-4614-A876-F1D5BA200A36}">
      <dsp:nvSpPr>
        <dsp:cNvPr id="9" name="Rectangles 8"/>
        <dsp:cNvSpPr/>
      </dsp:nvSpPr>
      <dsp:spPr bwMode="white">
        <a:xfrm>
          <a:off x="7869743" y="1140936"/>
          <a:ext cx="2441149" cy="244114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sp:spPr>
      <dsp:style>
        <a:lnRef idx="2">
          <a:schemeClr val="lt1"/>
        </a:lnRef>
        <a:fillRef idx="1">
          <a:schemeClr val="accent1"/>
        </a:fillRef>
        <a:effectRef idx="0">
          <a:scrgbClr r="0" g="0" b="0"/>
        </a:effectRef>
        <a:fontRef idx="minor">
          <a:schemeClr val="lt1"/>
        </a:fontRef>
      </dsp:style>
      <dsp:txXfrm>
        <a:off x="7869743" y="1140936"/>
        <a:ext cx="2441149" cy="2441149"/>
      </dsp:txXfrm>
    </dsp:sp>
    <dsp:sp modelId="{032275AC-021D-46E2-8E7A-81740DEAB5EB}">
      <dsp:nvSpPr>
        <dsp:cNvPr id="10" name="Rectangles 9"/>
        <dsp:cNvSpPr/>
      </dsp:nvSpPr>
      <dsp:spPr bwMode="white">
        <a:xfrm>
          <a:off x="6377929" y="3679583"/>
          <a:ext cx="5424776"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0" i="0">
              <a:solidFill>
                <a:schemeClr val="tx1"/>
              </a:solidFill>
            </a:rPr>
            <a:t>Treatment: Radical surgery, neck lymph node dissection, mandible or maxilla resection, pectoralis major muscle flap reconstruction, free flap reconstruction, chemotherapy, or radiotherapy.</a:t>
          </a:r>
          <a:endParaRPr lang="en-US">
            <a:solidFill>
              <a:schemeClr val="tx1"/>
            </a:solidFill>
          </a:endParaRPr>
        </a:p>
      </dsp:txBody>
      <dsp:txXfrm>
        <a:off x="6377929" y="3679583"/>
        <a:ext cx="5424776"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707640" y="5293996"/>
            <a:ext cx="2987040" cy="279654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rect l="0" t="0" r="0" b="0"/>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lstStyle/>
            <a:p>
              <a:endParaRPr lang="en-US" sz="2160"/>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rect l="0" t="0" r="0" b="0"/>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lstStyle/>
            <a:p>
              <a:endParaRPr lang="en-US" sz="2160"/>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rect l="0" t="0" r="0" b="0"/>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lstStyle/>
            <a:p>
              <a:endParaRPr lang="en-US" sz="2160"/>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rect l="0" t="0" r="0" b="0"/>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lstStyle/>
            <a:p>
              <a:endParaRPr lang="en-US" sz="2160"/>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rect l="0" t="0" r="0" b="0"/>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lstStyle/>
            <a:p>
              <a:endParaRPr lang="en-US" sz="2160"/>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rect l="0" t="0" r="0" b="0"/>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lstStyle/>
            <a:p>
              <a:endParaRPr lang="en-US" sz="2160"/>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rect l="0" t="0" r="0" b="0"/>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lstStyle/>
            <a:p>
              <a:endParaRPr lang="en-US" sz="2160"/>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rect l="0" t="0" r="0" b="0"/>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lstStyle/>
            <a:p>
              <a:endParaRPr lang="en-US" sz="2160"/>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rect l="0" t="0" r="0" b="0"/>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lstStyle/>
            <a:p>
              <a:endParaRPr lang="en-US" sz="2160"/>
            </a:p>
          </p:txBody>
        </p:sp>
      </p:grpSp>
      <p:sp>
        <p:nvSpPr>
          <p:cNvPr id="2051" name="未知"/>
          <p:cNvSpPr>
            <a:spLocks noChangeAspect="1"/>
          </p:cNvSpPr>
          <p:nvPr/>
        </p:nvSpPr>
        <p:spPr>
          <a:xfrm>
            <a:off x="3652520" y="2752726"/>
            <a:ext cx="11036301" cy="5509260"/>
          </a:xfrm>
          <a:custGeom>
            <a:avLst/>
            <a:gdLst/>
            <a:ahLst/>
            <a:cxnLst>
              <a:cxn ang="0">
                <a:pos x="0" y="4572133"/>
              </a:cxn>
              <a:cxn ang="0">
                <a:pos x="5786074" y="0"/>
              </a:cxn>
              <a:cxn ang="0">
                <a:pos x="6882360" y="14878"/>
              </a:cxn>
              <a:cxn ang="0">
                <a:pos x="6897688" y="4591050"/>
              </a:cxn>
              <a:cxn ang="0">
                <a:pos x="0" y="4572133"/>
              </a:cxn>
            </a:cxnLst>
            <a:rect l="0" t="0" r="0" b="0"/>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lstStyle/>
          <a:p>
            <a:endParaRPr lang="en-US" sz="2160"/>
          </a:p>
        </p:txBody>
      </p:sp>
      <p:sp>
        <p:nvSpPr>
          <p:cNvPr id="2061" name="Rectangle 13"/>
          <p:cNvSpPr>
            <a:spLocks noGrp="1" noChangeArrowheads="1"/>
          </p:cNvSpPr>
          <p:nvPr>
            <p:ph type="ctrTitle" sz="quarter"/>
          </p:nvPr>
        </p:nvSpPr>
        <p:spPr>
          <a:xfrm>
            <a:off x="635000" y="2560320"/>
            <a:ext cx="13477240" cy="1764030"/>
          </a:xfrm>
        </p:spPr>
        <p:txBody>
          <a:bodyPr/>
          <a:lstStyle>
            <a:lvl1pPr algn="ctr">
              <a:defRPr/>
            </a:lvl1pPr>
          </a:lstStyle>
          <a:p>
            <a:pPr lvl="0"/>
            <a:r>
              <a:rPr lang="en-US" altLang="zh-CN" noProof="0"/>
              <a:t>Click to edit Master title style</a:t>
            </a:r>
            <a:endParaRPr lang="en-US" altLang="zh-CN" noProof="0"/>
          </a:p>
        </p:txBody>
      </p:sp>
      <p:sp>
        <p:nvSpPr>
          <p:cNvPr id="2062" name="Rectangle 14"/>
          <p:cNvSpPr>
            <a:spLocks noGrp="1" noChangeArrowheads="1"/>
          </p:cNvSpPr>
          <p:nvPr>
            <p:ph type="subTitle" sz="quarter" idx="1"/>
          </p:nvPr>
        </p:nvSpPr>
        <p:spPr>
          <a:xfrm>
            <a:off x="2194560" y="4663440"/>
            <a:ext cx="10241280" cy="1438276"/>
          </a:xfrm>
        </p:spPr>
        <p:txBody>
          <a:bodyPr anchor="ctr" anchorCtr="1"/>
          <a:lstStyle>
            <a:lvl1pPr marL="0" indent="0">
              <a:buFontTx/>
              <a:buNone/>
              <a:defRPr/>
            </a:lvl1pPr>
          </a:lstStyle>
          <a:p>
            <a:pPr lvl="0"/>
            <a:r>
              <a:rPr lang="en-US" altLang="zh-CN" noProof="0"/>
              <a:t>Click to edit Master subtitle style</a:t>
            </a:r>
            <a:endParaRPr lang="en-US" altLang="zh-CN" noProof="0"/>
          </a:p>
        </p:txBody>
      </p:sp>
      <p:sp>
        <p:nvSpPr>
          <p:cNvPr id="29" name="Rectangle 15"/>
          <p:cNvSpPr>
            <a:spLocks noGrp="1" noChangeArrowheads="1"/>
          </p:cNvSpPr>
          <p:nvPr>
            <p:ph type="dt" sz="quarter"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30" name="Rectangle 1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31" name="Rectangle 1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fld id="{9A0DB2DC-4C9A-4742-B13C-FB6460FD3503}" type="slidenum">
              <a:rPr lang="en-US"/>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731520" y="1920240"/>
            <a:ext cx="6461760" cy="543115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7437120" y="1920240"/>
            <a:ext cx="6461760" cy="543115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4" name="Content Placeholder 3"/>
          <p:cNvSpPr>
            <a:spLocks noGrp="1"/>
          </p:cNvSpPr>
          <p:nvPr>
            <p:ph sz="half" idx="2"/>
          </p:nvPr>
        </p:nvSpPr>
        <p:spPr>
          <a:xfrm>
            <a:off x="1008381" y="3006090"/>
            <a:ext cx="6189979"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6" name="Content Placeholder 5"/>
          <p:cNvSpPr>
            <a:spLocks noGrp="1"/>
          </p:cNvSpPr>
          <p:nvPr>
            <p:ph sz="quarter" idx="4"/>
          </p:nvPr>
        </p:nvSpPr>
        <p:spPr>
          <a:xfrm>
            <a:off x="7406640" y="3006090"/>
            <a:ext cx="6220461"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1026" name="Group 2"/>
          <p:cNvGrpSpPr>
            <a:grpSpLocks noChangeAspect="1"/>
          </p:cNvGrpSpPr>
          <p:nvPr/>
        </p:nvGrpSpPr>
        <p:grpSpPr>
          <a:xfrm>
            <a:off x="8420101" y="4892040"/>
            <a:ext cx="2235200" cy="2099310"/>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rect l="0" t="0" r="0" b="0"/>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lstStyle/>
            <a:p>
              <a:endParaRPr lang="en-US" sz="2160"/>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rect l="0" t="0" r="0" b="0"/>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lstStyle/>
            <a:p>
              <a:endParaRPr lang="en-US" sz="2160"/>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rect l="0" t="0" r="0" b="0"/>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lstStyle/>
            <a:p>
              <a:endParaRPr lang="en-US" sz="2160"/>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rect l="0" t="0" r="0" b="0"/>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lstStyle/>
            <a:p>
              <a:endParaRPr lang="en-US" sz="2160"/>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rect l="0" t="0" r="0" b="0"/>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lstStyle/>
            <a:p>
              <a:endParaRPr lang="en-US" sz="2160"/>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rect l="0" t="0" r="0" b="0"/>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lstStyle/>
            <a:p>
              <a:endParaRPr lang="en-US" sz="2160"/>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rect l="0" t="0" r="0" b="0"/>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lstStyle/>
            <a:p>
              <a:endParaRPr lang="en-US" sz="2160"/>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rect l="0" t="0" r="0" b="0"/>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lstStyle/>
            <a:p>
              <a:endParaRPr lang="en-US" sz="2160"/>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rect l="0" t="0" r="0" b="0"/>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lstStyle/>
            <a:p>
              <a:endParaRPr lang="en-US" sz="2160"/>
            </a:p>
          </p:txBody>
        </p:sp>
      </p:grpSp>
      <p:sp>
        <p:nvSpPr>
          <p:cNvPr id="1027" name="未知"/>
          <p:cNvSpPr>
            <a:spLocks noChangeAspect="1"/>
          </p:cNvSpPr>
          <p:nvPr/>
        </p:nvSpPr>
        <p:spPr>
          <a:xfrm>
            <a:off x="3408680" y="5699760"/>
            <a:ext cx="11221720" cy="2562226"/>
          </a:xfrm>
          <a:custGeom>
            <a:avLst/>
            <a:gdLst/>
            <a:ahLst/>
            <a:cxnLst>
              <a:cxn ang="0">
                <a:pos x="0" y="2115714"/>
              </a:cxn>
              <a:cxn ang="0">
                <a:pos x="7013575" y="0"/>
              </a:cxn>
              <a:cxn ang="0">
                <a:pos x="7013575" y="2135188"/>
              </a:cxn>
              <a:cxn ang="0">
                <a:pos x="0" y="2115714"/>
              </a:cxn>
            </a:cxnLst>
            <a:rect l="0" t="0" r="0" b="0"/>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lstStyle/>
          <a:p>
            <a:endParaRPr lang="en-US" sz="2160"/>
          </a:p>
        </p:txBody>
      </p:sp>
      <p:sp>
        <p:nvSpPr>
          <p:cNvPr id="1028" name="Rectangle 13"/>
          <p:cNvSpPr>
            <a:spLocks noGrp="1"/>
          </p:cNvSpPr>
          <p:nvPr>
            <p:ph type="title"/>
          </p:nvPr>
        </p:nvSpPr>
        <p:spPr>
          <a:xfrm>
            <a:off x="731520" y="329566"/>
            <a:ext cx="13167360" cy="1371600"/>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9" name="Rectangle 14"/>
          <p:cNvSpPr>
            <a:spLocks noGrp="1"/>
          </p:cNvSpPr>
          <p:nvPr>
            <p:ph type="body" idx="1"/>
          </p:nvPr>
        </p:nvSpPr>
        <p:spPr>
          <a:xfrm>
            <a:off x="731520" y="1920240"/>
            <a:ext cx="13167360" cy="5431156"/>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lvl="0"/>
            <a:endParaRPr lang="en-US"/>
          </a:p>
        </p:txBody>
      </p:sp>
      <p:sp>
        <p:nvSpPr>
          <p:cNvPr id="3" name="Rectangle 1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lvl="0"/>
            <a:endParaRPr lang="en-US"/>
          </a:p>
        </p:txBody>
      </p:sp>
      <p:sp>
        <p:nvSpPr>
          <p:cNvPr id="4" name="Rectangle 1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lvl="0"/>
            <a:fld id="{9A0DB2DC-4C9A-4742-B13C-FB6460FD3503}" type="slidenum">
              <a:rPr lang="en-US"/>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8.png"/><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3.png"/><Relationship Id="rId6" Type="http://schemas.openxmlformats.org/officeDocument/2006/relationships/image" Target="../media/image22.png"/><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1.pn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2.png"/><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4.png"/><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6.png"/><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7" name="Rectangle 216"/>
          <p:cNvSpPr>
            <a:spLocks noGrp="1" noRot="1" noChangeAspect="1" noMove="1" noResize="1" noEditPoints="1" noAdjustHandles="1" noChangeArrowheads="1" noChangeShapeType="1" noTextEdit="1"/>
          </p:cNvSpPr>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9" name="Freeform: Shape 218"/>
          <p:cNvSpPr>
            <a:spLocks noGrp="1" noRot="1" noChangeAspect="1" noMove="1" noResize="1" noEditPoints="1" noAdjustHandles="1" noChangeArrowheads="1" noChangeShapeType="1" noTextEdit="1"/>
          </p:cNvSpPr>
          <p:nvPr/>
        </p:nvSpPr>
        <p:spPr>
          <a:xfrm>
            <a:off x="0" y="0"/>
            <a:ext cx="14630400" cy="82296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3" name="Title 2"/>
          <p:cNvSpPr>
            <a:spLocks noGrp="1"/>
          </p:cNvSpPr>
          <p:nvPr>
            <p:ph type="title"/>
          </p:nvPr>
        </p:nvSpPr>
        <p:spPr>
          <a:xfrm>
            <a:off x="1005840" y="438150"/>
            <a:ext cx="5217538" cy="2564727"/>
          </a:xfrm>
        </p:spPr>
        <p:txBody>
          <a:bodyPr vert="horz" lIns="91440" tIns="45720" rIns="91440" bIns="45720" rtlCol="0" anchor="b">
            <a:normAutofit/>
          </a:bodyPr>
          <a:lstStyle/>
          <a:p>
            <a:pPr marL="0" indent="0">
              <a:lnSpc>
                <a:spcPct val="90000"/>
              </a:lnSpc>
            </a:pPr>
            <a:r>
              <a:rPr lang="en-US" sz="4100">
                <a:ln w="9525">
                  <a:solidFill>
                    <a:schemeClr val="bg1"/>
                  </a:solidFill>
                  <a:prstDash val="solid"/>
                </a:ln>
                <a:effectLst>
                  <a:outerShdw blurRad="12700" dist="38100" dir="2700000" algn="tl" rotWithShape="0">
                    <a:schemeClr val="bg1">
                      <a:lumMod val="50000"/>
                    </a:schemeClr>
                  </a:outerShdw>
                </a:effectLst>
              </a:rPr>
              <a:t>Common Diseases in Otolaryngology (ENT) and WFH ENT training program</a:t>
            </a:r>
            <a:r>
              <a:rPr lang="en-US" sz="4100"/>
              <a:t> </a:t>
            </a:r>
            <a:endParaRPr lang="en-US" sz="4100"/>
          </a:p>
        </p:txBody>
      </p:sp>
      <p:sp>
        <p:nvSpPr>
          <p:cNvPr id="8" name="Text 4"/>
          <p:cNvSpPr/>
          <p:nvPr/>
        </p:nvSpPr>
        <p:spPr>
          <a:xfrm>
            <a:off x="1005840" y="3584864"/>
            <a:ext cx="5217537" cy="3827491"/>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400" b="1" dirty="0"/>
              <a:t>Shih-Han Hung MD PhD</a:t>
            </a:r>
            <a:endParaRPr lang="en-US" sz="2400" b="1" dirty="0"/>
          </a:p>
          <a:p>
            <a:pPr marL="0" indent="-2286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r>
              <a:rPr lang="en-US" sz="2400" dirty="0"/>
              <a:t>Associate Professor</a:t>
            </a:r>
            <a:endParaRPr lang="en-US" sz="2400" dirty="0"/>
          </a:p>
          <a:p>
            <a:pPr marL="342900" indent="-342900">
              <a:lnSpc>
                <a:spcPct val="90000"/>
              </a:lnSpc>
              <a:spcAft>
                <a:spcPts val="600"/>
              </a:spcAft>
              <a:buFont typeface="Arial" panose="020B0604020202020204" pitchFamily="34" charset="0"/>
              <a:buChar char="•"/>
            </a:pPr>
            <a:r>
              <a:rPr lang="en-US" sz="2400" dirty="0"/>
              <a:t>TMU Wan-Fang Hospital </a:t>
            </a:r>
            <a:endParaRPr lang="en-US" sz="2400" dirty="0"/>
          </a:p>
          <a:p>
            <a:pPr marL="342900" indent="-342900">
              <a:lnSpc>
                <a:spcPct val="90000"/>
              </a:lnSpc>
              <a:spcAft>
                <a:spcPts val="600"/>
              </a:spcAft>
              <a:buFont typeface="Arial" panose="020B0604020202020204" pitchFamily="34" charset="0"/>
              <a:buChar char="•"/>
            </a:pPr>
            <a:r>
              <a:rPr lang="en-US" sz="2400" dirty="0"/>
              <a:t>International Master/Ph.D. Program in Medicine</a:t>
            </a:r>
            <a:endParaRPr lang="en-US" sz="2400" dirty="0"/>
          </a:p>
        </p:txBody>
      </p:sp>
      <p:pic>
        <p:nvPicPr>
          <p:cNvPr id="5" name="圖片 4" descr="一張含有 文字, 字型, 螢幕擷取畫面, 標誌 的圖片&#10;&#10;自動產生的描述"/>
          <p:cNvPicPr>
            <a:picLocks noChangeAspect="1"/>
          </p:cNvPicPr>
          <p:nvPr/>
        </p:nvPicPr>
        <p:blipFill>
          <a:blip r:embed="rId1"/>
          <a:stretch>
            <a:fillRect/>
          </a:stretch>
        </p:blipFill>
        <p:spPr>
          <a:xfrm>
            <a:off x="8132770" y="870643"/>
            <a:ext cx="5756825" cy="3454094"/>
          </a:xfrm>
          <a:prstGeom prst="rect">
            <a:avLst/>
          </a:prstGeom>
        </p:spPr>
      </p:pic>
      <p:pic>
        <p:nvPicPr>
          <p:cNvPr id="2" name="Content Placeholder 1" descr="一張含有 字型, 文字, 符號, 圖形 的圖片&#10;&#10;自動產生的描述"/>
          <p:cNvPicPr>
            <a:picLocks noGrp="1" noChangeAspect="1"/>
          </p:cNvPicPr>
          <p:nvPr>
            <p:ph idx="1"/>
          </p:nvPr>
        </p:nvPicPr>
        <p:blipFill>
          <a:blip r:embed="rId2"/>
          <a:stretch>
            <a:fillRect/>
          </a:stretch>
        </p:blipFill>
        <p:spPr>
          <a:xfrm>
            <a:off x="7556919" y="6339501"/>
            <a:ext cx="3016207" cy="467511"/>
          </a:xfrm>
          <a:prstGeom prst="rect">
            <a:avLst/>
          </a:prstGeom>
        </p:spPr>
      </p:pic>
      <p:pic>
        <p:nvPicPr>
          <p:cNvPr id="9" name="Image 2" descr="preencoded.png"/>
          <p:cNvPicPr>
            <a:picLocks noChangeAspect="1"/>
          </p:cNvPicPr>
          <p:nvPr/>
        </p:nvPicPr>
        <p:blipFill>
          <a:blip r:embed="rId3"/>
          <a:stretch>
            <a:fillRect/>
          </a:stretch>
        </p:blipFill>
        <p:spPr>
          <a:xfrm>
            <a:off x="12231473" y="5584202"/>
            <a:ext cx="1332137" cy="19957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p:cNvSpPr>
            <a:spLocks noGrp="1"/>
          </p:cNvSpPr>
          <p:nvPr>
            <p:ph type="title"/>
          </p:nvPr>
        </p:nvSpPr>
        <p:spPr>
          <a:xfrm>
            <a:off x="6096259" y="1291588"/>
            <a:ext cx="7527341" cy="1842062"/>
          </a:xfrm>
        </p:spPr>
        <p:txBody>
          <a:bodyPr anchor="b">
            <a:normAutofit/>
          </a:bodyPr>
          <a:lstStyle/>
          <a:p>
            <a:pPr>
              <a:lnSpc>
                <a:spcPct val="90000"/>
              </a:lnSpc>
            </a:pPr>
            <a:r>
              <a:rPr lang="en-US" altLang="zh-TW" sz="6200" dirty="0">
                <a:latin typeface="Arial" panose="020B0604020202020204" pitchFamily="34" charset="0"/>
              </a:rPr>
              <a:t>Tonsillitis</a:t>
            </a:r>
            <a:br>
              <a:rPr lang="en-US" altLang="zh-TW" sz="6200" dirty="0">
                <a:latin typeface="Arial" panose="020B0604020202020204" pitchFamily="34" charset="0"/>
              </a:rPr>
            </a:br>
            <a:endParaRPr lang="zh-TW" altLang="en-US" sz="6200" dirty="0"/>
          </a:p>
        </p:txBody>
      </p:sp>
      <p:pic>
        <p:nvPicPr>
          <p:cNvPr id="5" name="Picture 4" descr="Researcher examining growth in a petrie dish"/>
          <p:cNvPicPr>
            <a:picLocks noChangeAspect="1"/>
          </p:cNvPicPr>
          <p:nvPr/>
        </p:nvPicPr>
        <p:blipFill rotWithShape="1">
          <a:blip r:embed="rId1"/>
          <a:srcRect l="27305" r="28844" b="-1"/>
          <a:stretch>
            <a:fillRect/>
          </a:stretch>
        </p:blipFill>
        <p:spPr>
          <a:xfrm>
            <a:off x="20" y="10"/>
            <a:ext cx="5406370" cy="8229590"/>
          </a:xfrm>
          <a:prstGeom prst="rect">
            <a:avLst/>
          </a:prstGeom>
        </p:spPr>
      </p:pic>
      <p:sp>
        <p:nvSpPr>
          <p:cNvPr id="11" name="!!accent"/>
          <p:cNvSpPr>
            <a:spLocks noGrp="1" noRot="1" noChangeAspect="1" noMove="1" noResize="1" noEditPoints="1" noAdjustHandles="1" noChangeArrowheads="1" noChangeShapeType="1" noTextEdit="1"/>
          </p:cNvSpPr>
          <p:nvPr/>
        </p:nvSpPr>
        <p:spPr>
          <a:xfrm rot="5400000">
            <a:off x="6381552" y="436067"/>
            <a:ext cx="87782" cy="6583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a:spLocks noGrp="1" noRot="1" noChangeAspect="1" noMove="1" noResize="1" noEditPoints="1" noAdjustHandles="1" noChangeArrowheads="1" noChangeShapeType="1" noTextEdit="1"/>
          </p:cNvSpPr>
          <p:nvPr/>
        </p:nvSpPr>
        <p:spPr>
          <a:xfrm>
            <a:off x="6119119" y="3522649"/>
            <a:ext cx="7461504" cy="21945"/>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5" name="內容版面配置區 2"/>
          <p:cNvGraphicFramePr>
            <a:graphicFrameLocks noGrp="1"/>
          </p:cNvGraphicFramePr>
          <p:nvPr>
            <p:ph idx="1"/>
          </p:nvPr>
        </p:nvGraphicFramePr>
        <p:xfrm>
          <a:off x="6096259" y="4021531"/>
          <a:ext cx="7527341" cy="3390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圖片 3"/>
          <p:cNvPicPr>
            <a:picLocks noChangeAspect="1"/>
          </p:cNvPicPr>
          <p:nvPr/>
        </p:nvPicPr>
        <p:blipFill>
          <a:blip r:embed="rId7"/>
          <a:stretch>
            <a:fillRect/>
          </a:stretch>
        </p:blipFill>
        <p:spPr>
          <a:xfrm>
            <a:off x="10431332" y="389268"/>
            <a:ext cx="2448326" cy="28890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4630034"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radiologic figure of a skeleton"/>
          <p:cNvPicPr>
            <a:picLocks noChangeAspect="1"/>
          </p:cNvPicPr>
          <p:nvPr/>
        </p:nvPicPr>
        <p:blipFill rotWithShape="1">
          <a:blip r:embed="rId1"/>
          <a:srcRect l="38231"/>
          <a:stretch>
            <a:fillRect/>
          </a:stretch>
        </p:blipFill>
        <p:spPr>
          <a:xfrm>
            <a:off x="7000771" y="10"/>
            <a:ext cx="7672982" cy="8229590"/>
          </a:xfrm>
          <a:prstGeom prst="rect">
            <a:avLst/>
          </a:prstGeom>
        </p:spPr>
      </p:pic>
      <p:grpSp>
        <p:nvGrpSpPr>
          <p:cNvPr id="11" name="Group 10"/>
          <p:cNvGrpSpPr>
            <a:grpSpLocks noGrp="1" noRot="1" noChangeAspect="1" noMove="1" noResize="1" noUngrp="1"/>
          </p:cNvGrpSpPr>
          <p:nvPr/>
        </p:nvGrpSpPr>
        <p:grpSpPr>
          <a:xfrm>
            <a:off x="6695476" y="0"/>
            <a:ext cx="7978277" cy="8229600"/>
            <a:chOff x="5705128" y="0"/>
            <a:chExt cx="6648564" cy="6858000"/>
          </a:xfrm>
        </p:grpSpPr>
        <p:sp>
          <p:nvSpPr>
            <p:cNvPr id="12" name="Freeform: Shape 11"/>
            <p:cNvSpPr/>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p:cNvSpPr/>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p:cNvSpPr/>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標題 1"/>
          <p:cNvSpPr>
            <a:spLocks noGrp="1"/>
          </p:cNvSpPr>
          <p:nvPr>
            <p:ph type="title"/>
          </p:nvPr>
        </p:nvSpPr>
        <p:spPr>
          <a:xfrm>
            <a:off x="965606" y="958134"/>
            <a:ext cx="5764363" cy="1573996"/>
          </a:xfrm>
        </p:spPr>
        <p:txBody>
          <a:bodyPr anchor="b">
            <a:normAutofit/>
          </a:bodyPr>
          <a:lstStyle/>
          <a:p>
            <a:r>
              <a:rPr lang="en-US" altLang="zh-TW" sz="4300" dirty="0">
                <a:latin typeface="Arial" panose="020B0604020202020204" pitchFamily="34" charset="0"/>
              </a:rPr>
              <a:t>Deep Neck Infections</a:t>
            </a:r>
            <a:br>
              <a:rPr lang="en-US" altLang="zh-TW" sz="4300" dirty="0">
                <a:solidFill>
                  <a:schemeClr val="tx2"/>
                </a:solidFill>
                <a:latin typeface="Arial" panose="020B0604020202020204" pitchFamily="34" charset="0"/>
              </a:rPr>
            </a:br>
            <a:endParaRPr lang="zh-TW" altLang="en-US" sz="4300" dirty="0">
              <a:solidFill>
                <a:schemeClr val="tx2"/>
              </a:solidFill>
            </a:endParaRPr>
          </a:p>
        </p:txBody>
      </p:sp>
      <p:graphicFrame>
        <p:nvGraphicFramePr>
          <p:cNvPr id="18" name="內容版面配置區 2"/>
          <p:cNvGraphicFramePr>
            <a:graphicFrameLocks noGrp="1"/>
          </p:cNvGraphicFramePr>
          <p:nvPr>
            <p:ph idx="1"/>
          </p:nvPr>
        </p:nvGraphicFramePr>
        <p:xfrm>
          <a:off x="965606" y="2726571"/>
          <a:ext cx="5648164" cy="4546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p:cNvSpPr>
            <a:spLocks noGrp="1" noRot="1" noChangeAspect="1" noMove="1" noResize="1" noEditPoints="1" noAdjustHandles="1" noChangeArrowheads="1" noChangeShapeType="1" noTextEdit="1"/>
          </p:cNvSpPr>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p:cNvSpPr>
            <a:spLocks noGrp="1"/>
          </p:cNvSpPr>
          <p:nvPr>
            <p:ph type="title"/>
          </p:nvPr>
        </p:nvSpPr>
        <p:spPr>
          <a:xfrm>
            <a:off x="1009497" y="512064"/>
            <a:ext cx="12607747" cy="2302969"/>
          </a:xfrm>
        </p:spPr>
        <p:txBody>
          <a:bodyPr anchor="b">
            <a:normAutofit/>
          </a:bodyPr>
          <a:lstStyle/>
          <a:p>
            <a:r>
              <a:rPr lang="en-US" altLang="zh-TW" sz="7200">
                <a:latin typeface="Arial" panose="020B0604020202020204" pitchFamily="34" charset="0"/>
              </a:rPr>
              <a:t>Sleep Apnea</a:t>
            </a:r>
            <a:br>
              <a:rPr lang="en-US" altLang="zh-TW" sz="7200">
                <a:latin typeface="Arial" panose="020B0604020202020204" pitchFamily="34" charset="0"/>
              </a:rPr>
            </a:br>
            <a:endParaRPr lang="zh-TW" altLang="en-US" sz="7200"/>
          </a:p>
        </p:txBody>
      </p:sp>
      <p:sp>
        <p:nvSpPr>
          <p:cNvPr id="17" name="Rectangle 9"/>
          <p:cNvSpPr>
            <a:spLocks noGrp="1" noRot="1" noChangeAspect="1" noMove="1" noResize="1" noEditPoints="1" noAdjustHandles="1" noChangeArrowheads="1" noChangeShapeType="1" noTextEdit="1"/>
          </p:cNvSpPr>
          <p:nvPr/>
        </p:nvSpPr>
        <p:spPr>
          <a:xfrm>
            <a:off x="1039143" y="3479912"/>
            <a:ext cx="12541911" cy="2194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1"/>
          <p:cNvSpPr>
            <a:spLocks noGrp="1" noRot="1" noChangeAspect="1" noMove="1" noResize="1" noEditPoints="1" noAdjustHandles="1" noChangeArrowheads="1" noChangeShapeType="1" noTextEdit="1"/>
          </p:cNvSpPr>
          <p:nvPr/>
        </p:nvSpPr>
        <p:spPr>
          <a:xfrm flipV="1">
            <a:off x="1009497" y="3331237"/>
            <a:ext cx="2248149" cy="1645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2" name="內容版面配置區 2"/>
          <p:cNvGraphicFramePr>
            <a:graphicFrameLocks noGrp="1"/>
          </p:cNvGraphicFramePr>
          <p:nvPr>
            <p:ph idx="1"/>
          </p:nvPr>
        </p:nvGraphicFramePr>
        <p:xfrm>
          <a:off x="1009497" y="4004722"/>
          <a:ext cx="12611405" cy="34868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Picture 3"/>
          <p:cNvPicPr>
            <a:picLocks noChangeAspect="1"/>
          </p:cNvPicPr>
          <p:nvPr/>
        </p:nvPicPr>
        <p:blipFill>
          <a:blip r:embed="rId6"/>
          <a:stretch>
            <a:fillRect/>
          </a:stretch>
        </p:blipFill>
        <p:spPr>
          <a:xfrm>
            <a:off x="8076565" y="511810"/>
            <a:ext cx="3820160" cy="25469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4630034"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366" y="0"/>
            <a:ext cx="14630034"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標題 1"/>
          <p:cNvSpPr>
            <a:spLocks noGrp="1"/>
          </p:cNvSpPr>
          <p:nvPr>
            <p:ph type="title"/>
          </p:nvPr>
        </p:nvSpPr>
        <p:spPr>
          <a:xfrm>
            <a:off x="1415071" y="2106087"/>
            <a:ext cx="11800257" cy="1280163"/>
          </a:xfrm>
        </p:spPr>
        <p:txBody>
          <a:bodyPr anchor="b">
            <a:normAutofit/>
          </a:bodyPr>
          <a:lstStyle/>
          <a:p>
            <a:pPr>
              <a:lnSpc>
                <a:spcPct val="90000"/>
              </a:lnSpc>
            </a:pPr>
            <a:r>
              <a:rPr lang="en-US" altLang="zh-TW" sz="4300" dirty="0">
                <a:latin typeface="Arial" panose="020B0604020202020204" pitchFamily="34" charset="0"/>
              </a:rPr>
              <a:t>Oral Cancer</a:t>
            </a:r>
            <a:br>
              <a:rPr lang="en-US" altLang="zh-TW" sz="4300" dirty="0">
                <a:solidFill>
                  <a:schemeClr val="tx2"/>
                </a:solidFill>
                <a:latin typeface="Arial" panose="020B0604020202020204" pitchFamily="34" charset="0"/>
              </a:rPr>
            </a:br>
            <a:endParaRPr lang="zh-TW" altLang="en-US" sz="4300" dirty="0">
              <a:solidFill>
                <a:schemeClr val="tx2"/>
              </a:solidFill>
            </a:endParaRPr>
          </a:p>
        </p:txBody>
      </p:sp>
      <p:grpSp>
        <p:nvGrpSpPr>
          <p:cNvPr id="12" name="Group 11"/>
          <p:cNvGrpSpPr>
            <a:grpSpLocks noGrp="1" noRot="1" noChangeAspect="1" noMove="1" noResize="1" noUngrp="1"/>
          </p:cNvGrpSpPr>
          <p:nvPr/>
        </p:nvGrpSpPr>
        <p:grpSpPr>
          <a:xfrm>
            <a:off x="9440562" y="0"/>
            <a:ext cx="5189838" cy="3169378"/>
            <a:chOff x="6867015" y="-1"/>
            <a:chExt cx="5324985" cy="3251912"/>
          </a:xfrm>
          <a:solidFill>
            <a:schemeClr val="accent5">
              <a:alpha val="1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內容版面配置區 2"/>
          <p:cNvGraphicFramePr>
            <a:graphicFrameLocks noGrp="1"/>
          </p:cNvGraphicFramePr>
          <p:nvPr>
            <p:ph idx="1"/>
          </p:nvPr>
        </p:nvGraphicFramePr>
        <p:xfrm>
          <a:off x="1415071" y="3659190"/>
          <a:ext cx="11800257" cy="353468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Picture 3" descr="一張含有 人員, 特寫, 皮膚, 肉 的圖片&#10;&#10;自動產生的描述"/>
          <p:cNvPicPr>
            <a:picLocks noChangeAspect="1"/>
          </p:cNvPicPr>
          <p:nvPr/>
        </p:nvPicPr>
        <p:blipFill>
          <a:blip r:embed="rId6"/>
          <a:stretch>
            <a:fillRect/>
          </a:stretch>
        </p:blipFill>
        <p:spPr>
          <a:xfrm>
            <a:off x="7928610" y="595630"/>
            <a:ext cx="3431540" cy="2573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4630034"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366" y="0"/>
            <a:ext cx="14630034"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標題 1"/>
          <p:cNvSpPr>
            <a:spLocks noGrp="1"/>
          </p:cNvSpPr>
          <p:nvPr>
            <p:ph type="title"/>
          </p:nvPr>
        </p:nvSpPr>
        <p:spPr/>
        <p:txBody>
          <a:bodyPr anchor="b">
            <a:normAutofit/>
          </a:bodyPr>
          <a:lstStyle/>
          <a:p>
            <a:pPr>
              <a:lnSpc>
                <a:spcPct val="90000"/>
              </a:lnSpc>
            </a:pPr>
            <a:r>
              <a:rPr lang="en-US" altLang="zh-TW" sz="4300" dirty="0">
                <a:latin typeface="Arial" panose="020B0604020202020204" pitchFamily="34" charset="0"/>
              </a:rPr>
              <a:t>Laryngeal and Hypopharyngeal Cancer</a:t>
            </a:r>
            <a:br>
              <a:rPr lang="en-US" altLang="zh-TW" sz="4300" dirty="0">
                <a:solidFill>
                  <a:schemeClr val="tx2"/>
                </a:solidFill>
                <a:latin typeface="Arial" panose="020B0604020202020204" pitchFamily="34" charset="0"/>
              </a:rPr>
            </a:br>
            <a:endParaRPr lang="zh-TW" altLang="en-US" sz="4300" dirty="0">
              <a:solidFill>
                <a:schemeClr val="tx2"/>
              </a:solidFill>
            </a:endParaRPr>
          </a:p>
        </p:txBody>
      </p:sp>
      <p:grpSp>
        <p:nvGrpSpPr>
          <p:cNvPr id="12" name="Group 11"/>
          <p:cNvGrpSpPr>
            <a:grpSpLocks noGrp="1" noRot="1" noChangeAspect="1" noMove="1" noResize="1" noUngrp="1"/>
          </p:cNvGrpSpPr>
          <p:nvPr/>
        </p:nvGrpSpPr>
        <p:grpSpPr>
          <a:xfrm>
            <a:off x="9440562" y="0"/>
            <a:ext cx="5189838" cy="3169378"/>
            <a:chOff x="6867015" y="-1"/>
            <a:chExt cx="5324985" cy="3251912"/>
          </a:xfrm>
          <a:solidFill>
            <a:schemeClr val="accent5">
              <a:alpha val="1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8" name="內容版面配置區 2"/>
          <p:cNvGraphicFramePr>
            <a:graphicFrameLocks noGrp="1"/>
          </p:cNvGraphicFramePr>
          <p:nvPr>
            <p:ph sz="half" idx="1"/>
          </p:nvPr>
        </p:nvGraphicFramePr>
        <p:xfrm>
          <a:off x="731520" y="1920240"/>
          <a:ext cx="6461760" cy="54311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Content Placeholder 3"/>
          <p:cNvPicPr>
            <a:picLocks noGrp="1" noChangeAspect="1"/>
          </p:cNvPicPr>
          <p:nvPr>
            <p:ph sz="half" idx="2"/>
          </p:nvPr>
        </p:nvPicPr>
        <p:blipFill>
          <a:blip r:embed="rId6"/>
          <a:stretch>
            <a:fillRect/>
          </a:stretch>
        </p:blipFill>
        <p:spPr>
          <a:xfrm>
            <a:off x="9038590" y="1443355"/>
            <a:ext cx="4297045" cy="4091305"/>
          </a:xfrm>
          <a:prstGeom prst="rect">
            <a:avLst/>
          </a:prstGeom>
        </p:spPr>
      </p:pic>
      <p:pic>
        <p:nvPicPr>
          <p:cNvPr id="5" name="Picture 4"/>
          <p:cNvPicPr>
            <a:picLocks noChangeAspect="1"/>
          </p:cNvPicPr>
          <p:nvPr/>
        </p:nvPicPr>
        <p:blipFill>
          <a:blip r:embed="rId7"/>
          <a:stretch>
            <a:fillRect/>
          </a:stretch>
        </p:blipFill>
        <p:spPr>
          <a:xfrm>
            <a:off x="8475345" y="6017895"/>
            <a:ext cx="5423535" cy="21151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768096" y="390442"/>
            <a:ext cx="5242322" cy="2348210"/>
          </a:xfrm>
        </p:spPr>
        <p:txBody>
          <a:bodyPr anchor="b">
            <a:normAutofit/>
          </a:bodyPr>
          <a:lstStyle/>
          <a:p>
            <a:r>
              <a:rPr lang="en-US" sz="6500" dirty="0"/>
              <a:t>ENT</a:t>
            </a:r>
            <a:endParaRPr lang="en-US" sz="6500" dirty="0"/>
          </a:p>
        </p:txBody>
      </p:sp>
      <p:sp>
        <p:nvSpPr>
          <p:cNvPr id="13" name="sketchy line"/>
          <p:cNvSpPr>
            <a:spLocks noGrp="1" noRot="1" noChangeAspect="1" noMove="1" noResize="1" noEditPoints="1" noAdjustHandles="1" noChangeArrowheads="1" noChangeShapeType="1" noTextEdit="1"/>
          </p:cNvSpPr>
          <p:nvPr/>
        </p:nvSpPr>
        <p:spPr>
          <a:xfrm>
            <a:off x="768096" y="3104392"/>
            <a:ext cx="4169664" cy="21946"/>
          </a:xfrm>
          <a:custGeom>
            <a:avLst/>
            <a:gdLst>
              <a:gd name="connsiteX0" fmla="*/ 0 w 4169664"/>
              <a:gd name="connsiteY0" fmla="*/ 0 h 21946"/>
              <a:gd name="connsiteX1" fmla="*/ 694944 w 4169664"/>
              <a:gd name="connsiteY1" fmla="*/ 0 h 21946"/>
              <a:gd name="connsiteX2" fmla="*/ 1473281 w 4169664"/>
              <a:gd name="connsiteY2" fmla="*/ 0 h 21946"/>
              <a:gd name="connsiteX3" fmla="*/ 2084832 w 4169664"/>
              <a:gd name="connsiteY3" fmla="*/ 0 h 21946"/>
              <a:gd name="connsiteX4" fmla="*/ 2696383 w 4169664"/>
              <a:gd name="connsiteY4" fmla="*/ 0 h 21946"/>
              <a:gd name="connsiteX5" fmla="*/ 3433023 w 4169664"/>
              <a:gd name="connsiteY5" fmla="*/ 0 h 21946"/>
              <a:gd name="connsiteX6" fmla="*/ 4169664 w 4169664"/>
              <a:gd name="connsiteY6" fmla="*/ 0 h 21946"/>
              <a:gd name="connsiteX7" fmla="*/ 4169664 w 4169664"/>
              <a:gd name="connsiteY7" fmla="*/ 21946 h 21946"/>
              <a:gd name="connsiteX8" fmla="*/ 3391327 w 4169664"/>
              <a:gd name="connsiteY8" fmla="*/ 21946 h 21946"/>
              <a:gd name="connsiteX9" fmla="*/ 2654686 w 4169664"/>
              <a:gd name="connsiteY9" fmla="*/ 21946 h 21946"/>
              <a:gd name="connsiteX10" fmla="*/ 1959742 w 4169664"/>
              <a:gd name="connsiteY10" fmla="*/ 21946 h 21946"/>
              <a:gd name="connsiteX11" fmla="*/ 1223101 w 4169664"/>
              <a:gd name="connsiteY11" fmla="*/ 21946 h 21946"/>
              <a:gd name="connsiteX12" fmla="*/ 0 w 4169664"/>
              <a:gd name="connsiteY12" fmla="*/ 21946 h 21946"/>
              <a:gd name="connsiteX13" fmla="*/ 0 w 4169664"/>
              <a:gd name="connsiteY13" fmla="*/ 0 h 21946"/>
              <a:gd name="connsiteX0-1" fmla="*/ 0 w 4169664"/>
              <a:gd name="connsiteY0-2" fmla="*/ 0 h 21946"/>
              <a:gd name="connsiteX1-3" fmla="*/ 611551 w 4169664"/>
              <a:gd name="connsiteY1-4" fmla="*/ 0 h 21946"/>
              <a:gd name="connsiteX2-5" fmla="*/ 1389888 w 4169664"/>
              <a:gd name="connsiteY2-6" fmla="*/ 0 h 21946"/>
              <a:gd name="connsiteX3-7" fmla="*/ 1959742 w 4169664"/>
              <a:gd name="connsiteY3-8" fmla="*/ 0 h 21946"/>
              <a:gd name="connsiteX4-9" fmla="*/ 2529596 w 4169664"/>
              <a:gd name="connsiteY4-10" fmla="*/ 0 h 21946"/>
              <a:gd name="connsiteX5-11" fmla="*/ 3224540 w 4169664"/>
              <a:gd name="connsiteY5-12" fmla="*/ 0 h 21946"/>
              <a:gd name="connsiteX6-13" fmla="*/ 4169664 w 4169664"/>
              <a:gd name="connsiteY6-14" fmla="*/ 0 h 21946"/>
              <a:gd name="connsiteX7-15" fmla="*/ 4169664 w 4169664"/>
              <a:gd name="connsiteY7-16" fmla="*/ 21946 h 21946"/>
              <a:gd name="connsiteX8-17" fmla="*/ 3558113 w 4169664"/>
              <a:gd name="connsiteY8-18" fmla="*/ 21946 h 21946"/>
              <a:gd name="connsiteX9-19" fmla="*/ 2904866 w 4169664"/>
              <a:gd name="connsiteY9-20" fmla="*/ 21946 h 21946"/>
              <a:gd name="connsiteX10-21" fmla="*/ 2126529 w 4169664"/>
              <a:gd name="connsiteY10-22" fmla="*/ 21946 h 21946"/>
              <a:gd name="connsiteX11-23" fmla="*/ 1473281 w 4169664"/>
              <a:gd name="connsiteY11-24" fmla="*/ 21946 h 21946"/>
              <a:gd name="connsiteX12-25" fmla="*/ 820034 w 4169664"/>
              <a:gd name="connsiteY12-26" fmla="*/ 21946 h 21946"/>
              <a:gd name="connsiteX13-27" fmla="*/ 0 w 4169664"/>
              <a:gd name="connsiteY13-28" fmla="*/ 21946 h 21946"/>
              <a:gd name="connsiteX14" fmla="*/ 0 w 4169664"/>
              <a:gd name="connsiteY14" fmla="*/ 0 h 219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 y="connsiteY14"/>
              </a:cxn>
            </a:cxnLst>
            <a:rect l="l" t="t" r="r" b="b"/>
            <a:pathLst>
              <a:path w="4169664" h="21946" fill="none" extrusionOk="0">
                <a:moveTo>
                  <a:pt x="0" y="0"/>
                </a:moveTo>
                <a:cubicBezTo>
                  <a:pt x="327027" y="17156"/>
                  <a:pt x="421597" y="15101"/>
                  <a:pt x="694944" y="0"/>
                </a:cubicBezTo>
                <a:cubicBezTo>
                  <a:pt x="954504" y="-14695"/>
                  <a:pt x="1204885" y="-30820"/>
                  <a:pt x="1473281" y="0"/>
                </a:cubicBezTo>
                <a:cubicBezTo>
                  <a:pt x="1767191" y="26786"/>
                  <a:pt x="1796765" y="12724"/>
                  <a:pt x="2084832" y="0"/>
                </a:cubicBezTo>
                <a:cubicBezTo>
                  <a:pt x="2374794" y="-1792"/>
                  <a:pt x="2421585" y="20639"/>
                  <a:pt x="2696383" y="0"/>
                </a:cubicBezTo>
                <a:cubicBezTo>
                  <a:pt x="2978606" y="-39786"/>
                  <a:pt x="3100517" y="-1958"/>
                  <a:pt x="3433023" y="0"/>
                </a:cubicBezTo>
                <a:cubicBezTo>
                  <a:pt x="3710758" y="-24512"/>
                  <a:pt x="3973864" y="60576"/>
                  <a:pt x="4169664" y="0"/>
                </a:cubicBezTo>
                <a:cubicBezTo>
                  <a:pt x="4170313" y="10049"/>
                  <a:pt x="4169883" y="17503"/>
                  <a:pt x="4169664" y="21946"/>
                </a:cubicBezTo>
                <a:cubicBezTo>
                  <a:pt x="4017030" y="71255"/>
                  <a:pt x="3534685" y="-4202"/>
                  <a:pt x="3391327" y="21946"/>
                </a:cubicBezTo>
                <a:cubicBezTo>
                  <a:pt x="3210869" y="28618"/>
                  <a:pt x="2816337" y="68258"/>
                  <a:pt x="2654686" y="21946"/>
                </a:cubicBezTo>
                <a:cubicBezTo>
                  <a:pt x="2461829" y="20110"/>
                  <a:pt x="2182226" y="40279"/>
                  <a:pt x="1959742" y="21946"/>
                </a:cubicBezTo>
                <a:cubicBezTo>
                  <a:pt x="1726867" y="4031"/>
                  <a:pt x="1383451" y="15210"/>
                  <a:pt x="1223101" y="21946"/>
                </a:cubicBezTo>
                <a:cubicBezTo>
                  <a:pt x="1061217" y="-41467"/>
                  <a:pt x="576850" y="54748"/>
                  <a:pt x="0" y="21946"/>
                </a:cubicBezTo>
                <a:cubicBezTo>
                  <a:pt x="-156" y="11586"/>
                  <a:pt x="-1417" y="7823"/>
                  <a:pt x="0" y="0"/>
                </a:cubicBezTo>
                <a:close/>
              </a:path>
              <a:path w="4169664" h="21946" stroke="0" extrusionOk="0">
                <a:moveTo>
                  <a:pt x="0" y="0"/>
                </a:moveTo>
                <a:cubicBezTo>
                  <a:pt x="167102" y="-60186"/>
                  <a:pt x="436106" y="-35276"/>
                  <a:pt x="611551" y="0"/>
                </a:cubicBezTo>
                <a:cubicBezTo>
                  <a:pt x="815540" y="46042"/>
                  <a:pt x="1079958" y="-44325"/>
                  <a:pt x="1389888" y="0"/>
                </a:cubicBezTo>
                <a:cubicBezTo>
                  <a:pt x="1706351" y="18175"/>
                  <a:pt x="1754976" y="2031"/>
                  <a:pt x="1959742" y="0"/>
                </a:cubicBezTo>
                <a:cubicBezTo>
                  <a:pt x="2166061" y="-18545"/>
                  <a:pt x="2371259" y="-9343"/>
                  <a:pt x="2529596" y="0"/>
                </a:cubicBezTo>
                <a:cubicBezTo>
                  <a:pt x="2694407" y="24062"/>
                  <a:pt x="3011853" y="20166"/>
                  <a:pt x="3224540" y="0"/>
                </a:cubicBezTo>
                <a:cubicBezTo>
                  <a:pt x="3481411" y="-48883"/>
                  <a:pt x="3852799" y="56101"/>
                  <a:pt x="4169664" y="0"/>
                </a:cubicBezTo>
                <a:cubicBezTo>
                  <a:pt x="4169412" y="5016"/>
                  <a:pt x="4170513" y="12400"/>
                  <a:pt x="4169664" y="21946"/>
                </a:cubicBezTo>
                <a:cubicBezTo>
                  <a:pt x="3973945" y="-37241"/>
                  <a:pt x="3727509" y="37492"/>
                  <a:pt x="3558113" y="21946"/>
                </a:cubicBezTo>
                <a:cubicBezTo>
                  <a:pt x="3367510" y="-20877"/>
                  <a:pt x="3133672" y="54517"/>
                  <a:pt x="2904866" y="21946"/>
                </a:cubicBezTo>
                <a:cubicBezTo>
                  <a:pt x="2652134" y="9689"/>
                  <a:pt x="2468598" y="36323"/>
                  <a:pt x="2126529" y="21946"/>
                </a:cubicBezTo>
                <a:cubicBezTo>
                  <a:pt x="1773719" y="18037"/>
                  <a:pt x="1606906" y="27650"/>
                  <a:pt x="1473281" y="21946"/>
                </a:cubicBezTo>
                <a:cubicBezTo>
                  <a:pt x="1309858" y="12721"/>
                  <a:pt x="1143199" y="-42169"/>
                  <a:pt x="820034" y="21946"/>
                </a:cubicBezTo>
                <a:cubicBezTo>
                  <a:pt x="492720" y="73556"/>
                  <a:pt x="157827" y="55632"/>
                  <a:pt x="0" y="21946"/>
                </a:cubicBezTo>
                <a:cubicBezTo>
                  <a:pt x="-1299" y="18217"/>
                  <a:pt x="582" y="7934"/>
                  <a:pt x="0" y="0"/>
                </a:cubicBezTo>
                <a:close/>
              </a:path>
              <a:path w="4169664" h="21946" fill="none" stroke="0" extrusionOk="0">
                <a:moveTo>
                  <a:pt x="0" y="0"/>
                </a:moveTo>
                <a:cubicBezTo>
                  <a:pt x="347543" y="20759"/>
                  <a:pt x="417898" y="34097"/>
                  <a:pt x="694944" y="0"/>
                </a:cubicBezTo>
                <a:cubicBezTo>
                  <a:pt x="993406" y="-57164"/>
                  <a:pt x="1130269" y="-27873"/>
                  <a:pt x="1473281" y="0"/>
                </a:cubicBezTo>
                <a:cubicBezTo>
                  <a:pt x="1765116" y="16839"/>
                  <a:pt x="1792768" y="19509"/>
                  <a:pt x="2084832" y="0"/>
                </a:cubicBezTo>
                <a:cubicBezTo>
                  <a:pt x="2373784" y="-9011"/>
                  <a:pt x="2410601" y="29635"/>
                  <a:pt x="2696383" y="0"/>
                </a:cubicBezTo>
                <a:cubicBezTo>
                  <a:pt x="2970377" y="-27110"/>
                  <a:pt x="3116820" y="10253"/>
                  <a:pt x="3433023" y="0"/>
                </a:cubicBezTo>
                <a:cubicBezTo>
                  <a:pt x="3759971" y="-7916"/>
                  <a:pt x="3959964" y="20732"/>
                  <a:pt x="4169664" y="0"/>
                </a:cubicBezTo>
                <a:cubicBezTo>
                  <a:pt x="4169422" y="9830"/>
                  <a:pt x="4168298" y="17886"/>
                  <a:pt x="4169664" y="21946"/>
                </a:cubicBezTo>
                <a:cubicBezTo>
                  <a:pt x="4025352" y="65332"/>
                  <a:pt x="3629422" y="-5588"/>
                  <a:pt x="3391327" y="21946"/>
                </a:cubicBezTo>
                <a:cubicBezTo>
                  <a:pt x="3227978" y="30311"/>
                  <a:pt x="2790214" y="42759"/>
                  <a:pt x="2654686" y="21946"/>
                </a:cubicBezTo>
                <a:cubicBezTo>
                  <a:pt x="2506707" y="20435"/>
                  <a:pt x="2166829" y="45815"/>
                  <a:pt x="1959742" y="21946"/>
                </a:cubicBezTo>
                <a:cubicBezTo>
                  <a:pt x="1750493" y="-6235"/>
                  <a:pt x="1355547" y="28809"/>
                  <a:pt x="1223101" y="21946"/>
                </a:cubicBezTo>
                <a:cubicBezTo>
                  <a:pt x="1058013" y="-27362"/>
                  <a:pt x="453518" y="30820"/>
                  <a:pt x="0" y="21946"/>
                </a:cubicBezTo>
                <a:cubicBezTo>
                  <a:pt x="-95" y="11141"/>
                  <a:pt x="-1598" y="7248"/>
                  <a:pt x="0" y="0"/>
                </a:cubicBezTo>
                <a:close/>
              </a:path>
            </a:pathLst>
          </a:custGeom>
          <a:solidFill>
            <a:schemeClr val="accent2"/>
          </a:solidFill>
          <a:ln w="444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a:xfrm>
            <a:off x="768096" y="3447478"/>
            <a:ext cx="5092306" cy="3984802"/>
          </a:xfrm>
        </p:spPr>
        <p:txBody>
          <a:bodyPr>
            <a:normAutofit/>
          </a:bodyPr>
          <a:lstStyle/>
          <a:p>
            <a:r>
              <a:rPr lang="en-US" sz="4800" b="1" i="1" dirty="0">
                <a:solidFill>
                  <a:schemeClr val="tx2"/>
                </a:solidFill>
              </a:rPr>
              <a:t>HUGE</a:t>
            </a:r>
            <a:r>
              <a:rPr lang="en-US" sz="2600" b="1" i="1" dirty="0"/>
              <a:t> diversity</a:t>
            </a:r>
            <a:endParaRPr lang="en-US" sz="2600" dirty="0"/>
          </a:p>
          <a:p>
            <a:r>
              <a:rPr lang="en-US" sz="2600" dirty="0"/>
              <a:t>Each specific field needs years of training to build up</a:t>
            </a:r>
            <a:endParaRPr lang="en-US" sz="2600" dirty="0"/>
          </a:p>
          <a:p>
            <a:r>
              <a:rPr lang="en-US" sz="2600" dirty="0"/>
              <a:t>On-site programs are less efficient compared to programs such as vaccination, PAP smear ..</a:t>
            </a:r>
            <a:r>
              <a:rPr lang="en-US" sz="2600" dirty="0" err="1"/>
              <a:t>etc</a:t>
            </a:r>
            <a:endParaRPr lang="en-US" sz="2600" dirty="0"/>
          </a:p>
        </p:txBody>
      </p:sp>
      <p:pic>
        <p:nvPicPr>
          <p:cNvPr id="7" name="Picture 6" descr="Light bulb on yellow background with sketched light beams and cord"/>
          <p:cNvPicPr>
            <a:picLocks noChangeAspect="1"/>
          </p:cNvPicPr>
          <p:nvPr/>
        </p:nvPicPr>
        <p:blipFill rotWithShape="1">
          <a:blip r:embed="rId1"/>
          <a:srcRect l="38313" r="1" b="1"/>
          <a:stretch>
            <a:fillRect/>
          </a:stretch>
        </p:blipFill>
        <p:spPr>
          <a:xfrm>
            <a:off x="6374042" y="10"/>
            <a:ext cx="8254530" cy="82295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Wan Fang Hospital ENT </a:t>
            </a:r>
            <a:r>
              <a:rPr lang="en-US" sz="2400" dirty="0"/>
              <a:t>(Over 20 years of uninterrupted development.)</a:t>
            </a:r>
            <a:endParaRPr lang="en-US" sz="2400" dirty="0"/>
          </a:p>
        </p:txBody>
      </p:sp>
      <p:pic>
        <p:nvPicPr>
          <p:cNvPr id="6" name="Content Placeholder 5"/>
          <p:cNvPicPr>
            <a:picLocks noGrp="1" noChangeAspect="1"/>
          </p:cNvPicPr>
          <p:nvPr>
            <p:ph sz="half" idx="1"/>
          </p:nvPr>
        </p:nvPicPr>
        <p:blipFill>
          <a:blip r:embed="rId1"/>
          <a:stretch>
            <a:fillRect/>
          </a:stretch>
        </p:blipFill>
        <p:spPr>
          <a:xfrm>
            <a:off x="539750" y="1701165"/>
            <a:ext cx="6477000" cy="6304280"/>
          </a:xfrm>
          <a:prstGeom prst="rect">
            <a:avLst/>
          </a:prstGeom>
        </p:spPr>
      </p:pic>
      <p:pic>
        <p:nvPicPr>
          <p:cNvPr id="8" name="Content Placeholder 7"/>
          <p:cNvPicPr>
            <a:picLocks noGrp="1" noChangeAspect="1"/>
          </p:cNvPicPr>
          <p:nvPr>
            <p:ph sz="half" idx="2"/>
          </p:nvPr>
        </p:nvPicPr>
        <p:blipFill>
          <a:blip r:embed="rId2"/>
          <a:stretch>
            <a:fillRect/>
          </a:stretch>
        </p:blipFill>
        <p:spPr>
          <a:xfrm>
            <a:off x="7437120" y="1701165"/>
            <a:ext cx="6461760" cy="2936240"/>
          </a:xfrm>
          <a:prstGeom prst="rect">
            <a:avLst/>
          </a:prstGeom>
        </p:spPr>
      </p:pic>
      <p:pic>
        <p:nvPicPr>
          <p:cNvPr id="9" name="Picture 8"/>
          <p:cNvPicPr>
            <a:picLocks noChangeAspect="1"/>
          </p:cNvPicPr>
          <p:nvPr/>
        </p:nvPicPr>
        <p:blipFill>
          <a:blip r:embed="rId3"/>
          <a:stretch>
            <a:fillRect/>
          </a:stretch>
        </p:blipFill>
        <p:spPr>
          <a:xfrm>
            <a:off x="7437120" y="4893945"/>
            <a:ext cx="6470015" cy="31038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133850" y="490220"/>
            <a:ext cx="5728970" cy="72491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26060" y="1083310"/>
            <a:ext cx="6972300" cy="5305425"/>
          </a:xfrm>
          <a:prstGeom prst="rect">
            <a:avLst/>
          </a:prstGeom>
        </p:spPr>
      </p:pic>
      <p:pic>
        <p:nvPicPr>
          <p:cNvPr id="5" name="Picture 4"/>
          <p:cNvPicPr>
            <a:picLocks noChangeAspect="1"/>
          </p:cNvPicPr>
          <p:nvPr/>
        </p:nvPicPr>
        <p:blipFill>
          <a:blip r:embed="rId2"/>
          <a:stretch>
            <a:fillRect/>
          </a:stretch>
        </p:blipFill>
        <p:spPr>
          <a:xfrm>
            <a:off x="7315200" y="1404620"/>
            <a:ext cx="6810375" cy="48577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82880" y="175895"/>
            <a:ext cx="6572885" cy="7878445"/>
          </a:xfrm>
          <a:prstGeom prst="rect">
            <a:avLst/>
          </a:prstGeom>
        </p:spPr>
      </p:pic>
      <p:pic>
        <p:nvPicPr>
          <p:cNvPr id="5" name="Picture 4"/>
          <p:cNvPicPr>
            <a:picLocks noChangeAspect="1"/>
          </p:cNvPicPr>
          <p:nvPr/>
        </p:nvPicPr>
        <p:blipFill>
          <a:blip r:embed="rId2"/>
          <a:stretch>
            <a:fillRect/>
          </a:stretch>
        </p:blipFill>
        <p:spPr>
          <a:xfrm>
            <a:off x="7273290" y="175895"/>
            <a:ext cx="6690995" cy="5471160"/>
          </a:xfrm>
          <a:prstGeom prst="rect">
            <a:avLst/>
          </a:prstGeom>
        </p:spPr>
      </p:pic>
      <p:pic>
        <p:nvPicPr>
          <p:cNvPr id="6" name="Picture 5"/>
          <p:cNvPicPr>
            <a:picLocks noChangeAspect="1"/>
          </p:cNvPicPr>
          <p:nvPr/>
        </p:nvPicPr>
        <p:blipFill>
          <a:blip r:embed="rId3"/>
          <a:stretch>
            <a:fillRect/>
          </a:stretch>
        </p:blipFill>
        <p:spPr>
          <a:xfrm>
            <a:off x="8358505" y="5788025"/>
            <a:ext cx="4520565" cy="22663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1"/>
          <a:stretch>
            <a:fillRect/>
          </a:stretch>
        </p:blipFill>
        <p:spPr>
          <a:xfrm>
            <a:off x="771307" y="0"/>
            <a:ext cx="13087786" cy="8229600"/>
          </a:xfrm>
          <a:prstGeom prst="rect">
            <a:avLst/>
          </a:prstGeom>
        </p:spPr>
      </p:pic>
      <p:pic>
        <p:nvPicPr>
          <p:cNvPr id="6" name="圖片 5" descr="說嗨的蜜蜂"/>
          <p:cNvPicPr>
            <a:picLocks noChangeAspect="1"/>
          </p:cNvPicPr>
          <p:nvPr/>
        </p:nvPicPr>
        <p:blipFill>
          <a:blip r:embed="rId2"/>
          <a:stretch>
            <a:fillRect/>
          </a:stretch>
        </p:blipFill>
        <p:spPr>
          <a:xfrm>
            <a:off x="2066017" y="4944913"/>
            <a:ext cx="1863413" cy="1863413"/>
          </a:xfrm>
          <a:prstGeom prst="rect">
            <a:avLst/>
          </a:prstGeom>
        </p:spPr>
      </p:pic>
      <p:pic>
        <p:nvPicPr>
          <p:cNvPr id="8" name="圖形 7" descr="廣告 外框"/>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222" y="1604486"/>
            <a:ext cx="207046" cy="2070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14208" y="1365918"/>
            <a:ext cx="5581444" cy="1681419"/>
          </a:xfrm>
        </p:spPr>
        <p:txBody>
          <a:bodyPr vert="horz" lIns="91440" tIns="45720" rIns="91440" bIns="45720" rtlCol="0" anchor="t">
            <a:normAutofit/>
          </a:bodyPr>
          <a:lstStyle/>
          <a:p>
            <a:pPr>
              <a:lnSpc>
                <a:spcPct val="90000"/>
              </a:lnSpc>
            </a:pPr>
            <a:r>
              <a:rPr lang="en-US" sz="3800"/>
              <a:t>Collaboration in a more Effective way</a:t>
            </a:r>
            <a:endParaRPr lang="en-US" sz="3800"/>
          </a:p>
        </p:txBody>
      </p:sp>
      <p:cxnSp>
        <p:nvCxnSpPr>
          <p:cNvPr id="23" name="Straight Connector 20"/>
          <p:cNvCxnSpPr>
            <a:cxnSpLocks noGrp="1" noRot="1" noChangeAspect="1" noMove="1" noResize="1" noEditPoints="1" noAdjustHandles="1" noChangeArrowheads="1" noChangeShapeType="1"/>
          </p:cNvCxnSpPr>
          <p:nvPr/>
        </p:nvCxnSpPr>
        <p:spPr>
          <a:xfrm>
            <a:off x="1033754" y="1045375"/>
            <a:ext cx="88432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Grp="1" noChangeAspect="1"/>
          </p:cNvPicPr>
          <p:nvPr>
            <p:ph sz="half" idx="2"/>
          </p:nvPr>
        </p:nvPicPr>
        <p:blipFill rotWithShape="1">
          <a:blip r:embed="rId1"/>
          <a:srcRect l="19962" r="24309"/>
          <a:stretch>
            <a:fillRect/>
          </a:stretch>
        </p:blipFill>
        <p:spPr>
          <a:xfrm>
            <a:off x="7315200" y="1005615"/>
            <a:ext cx="6281445" cy="6223521"/>
          </a:xfrm>
          <a:prstGeom prst="rect">
            <a:avLst/>
          </a:prstGeom>
        </p:spPr>
      </p:pic>
      <p:graphicFrame>
        <p:nvGraphicFramePr>
          <p:cNvPr id="16" name="Content Placeholder 4"/>
          <p:cNvGraphicFramePr>
            <a:graphicFrameLocks noGrp="1"/>
          </p:cNvGraphicFramePr>
          <p:nvPr>
            <p:ph sz="half" idx="1"/>
          </p:nvPr>
        </p:nvGraphicFramePr>
        <p:xfrm>
          <a:off x="914206" y="3061411"/>
          <a:ext cx="5581446" cy="4323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International Master/Ph.D. Program in Medicine</a:t>
            </a:r>
            <a:endParaRPr lang="en-US"/>
          </a:p>
        </p:txBody>
      </p:sp>
      <p:sp>
        <p:nvSpPr>
          <p:cNvPr id="5" name="Content Placeholder 4"/>
          <p:cNvSpPr>
            <a:spLocks noGrp="1"/>
          </p:cNvSpPr>
          <p:nvPr>
            <p:ph sz="half" idx="1"/>
          </p:nvPr>
        </p:nvSpPr>
        <p:spPr/>
        <p:txBody>
          <a:bodyPr/>
          <a:p>
            <a:r>
              <a:rPr lang="en-US"/>
              <a:t>PHD &amp; Master Program</a:t>
            </a:r>
            <a:endParaRPr lang="en-US"/>
          </a:p>
        </p:txBody>
      </p:sp>
      <p:sp>
        <p:nvSpPr>
          <p:cNvPr id="6" name="Text Box 5"/>
          <p:cNvSpPr txBox="1"/>
          <p:nvPr/>
        </p:nvSpPr>
        <p:spPr>
          <a:xfrm>
            <a:off x="7315200" y="7351395"/>
            <a:ext cx="7012305" cy="878205"/>
          </a:xfrm>
          <a:prstGeom prst="rect">
            <a:avLst/>
          </a:prstGeom>
          <a:noFill/>
        </p:spPr>
        <p:txBody>
          <a:bodyPr wrap="square" rtlCol="0" anchor="t">
            <a:noAutofit/>
          </a:bodyPr>
          <a:p>
            <a:r>
              <a:rPr lang="en-US"/>
              <a:t>https://medicine-en.tmu.edu.tw/research/departments/international-master-ph-d-program-in-medicine/</a:t>
            </a:r>
            <a:endParaRPr lang="en-US"/>
          </a:p>
        </p:txBody>
      </p:sp>
      <p:pic>
        <p:nvPicPr>
          <p:cNvPr id="7" name="Content Placeholder 6"/>
          <p:cNvPicPr>
            <a:picLocks noChangeAspect="1"/>
          </p:cNvPicPr>
          <p:nvPr>
            <p:ph sz="half" idx="2"/>
          </p:nvPr>
        </p:nvPicPr>
        <p:blipFill>
          <a:blip r:embed="rId1"/>
          <a:stretch>
            <a:fillRect/>
          </a:stretch>
        </p:blipFill>
        <p:spPr>
          <a:xfrm>
            <a:off x="7068185" y="1920240"/>
            <a:ext cx="7259320" cy="4968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https://www.youtube.com/watch?v=vEQ9VYEGvDY</a:t>
            </a:r>
            <a:endParaRPr lang="en-US"/>
          </a:p>
        </p:txBody>
      </p:sp>
      <p:pic>
        <p:nvPicPr>
          <p:cNvPr id="6" name="Content Placeholder 5"/>
          <p:cNvPicPr>
            <a:picLocks noChangeAspect="1"/>
          </p:cNvPicPr>
          <p:nvPr>
            <p:ph sz="half" idx="1"/>
          </p:nvPr>
        </p:nvPicPr>
        <p:blipFill>
          <a:blip r:embed="rId1"/>
          <a:stretch>
            <a:fillRect/>
          </a:stretch>
        </p:blipFill>
        <p:spPr>
          <a:xfrm>
            <a:off x="731520" y="2854960"/>
            <a:ext cx="6461760" cy="3560445"/>
          </a:xfrm>
          <a:prstGeom prst="rect">
            <a:avLst/>
          </a:prstGeom>
        </p:spPr>
      </p:pic>
      <p:pic>
        <p:nvPicPr>
          <p:cNvPr id="7" name="Content Placeholder 6"/>
          <p:cNvPicPr>
            <a:picLocks noChangeAspect="1"/>
          </p:cNvPicPr>
          <p:nvPr>
            <p:ph sz="half" idx="2"/>
          </p:nvPr>
        </p:nvPicPr>
        <p:blipFill>
          <a:blip r:embed="rId2"/>
          <a:stretch>
            <a:fillRect/>
          </a:stretch>
        </p:blipFill>
        <p:spPr>
          <a:xfrm>
            <a:off x="7567295" y="2320925"/>
            <a:ext cx="6200775" cy="46291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01930" y="179070"/>
            <a:ext cx="9342120" cy="3372485"/>
          </a:xfrm>
          <a:prstGeom prst="rect">
            <a:avLst/>
          </a:prstGeom>
        </p:spPr>
      </p:pic>
      <p:pic>
        <p:nvPicPr>
          <p:cNvPr id="5" name="Picture 4"/>
          <p:cNvPicPr>
            <a:picLocks noChangeAspect="1"/>
          </p:cNvPicPr>
          <p:nvPr/>
        </p:nvPicPr>
        <p:blipFill>
          <a:blip r:embed="rId2"/>
          <a:stretch>
            <a:fillRect/>
          </a:stretch>
        </p:blipFill>
        <p:spPr>
          <a:xfrm>
            <a:off x="201930" y="2943225"/>
            <a:ext cx="5181600" cy="5286375"/>
          </a:xfrm>
          <a:prstGeom prst="rect">
            <a:avLst/>
          </a:prstGeom>
        </p:spPr>
      </p:pic>
      <p:pic>
        <p:nvPicPr>
          <p:cNvPr id="6" name="Picture 5"/>
          <p:cNvPicPr>
            <a:picLocks noChangeAspect="1"/>
          </p:cNvPicPr>
          <p:nvPr/>
        </p:nvPicPr>
        <p:blipFill>
          <a:blip r:embed="rId3"/>
          <a:stretch>
            <a:fillRect/>
          </a:stretch>
        </p:blipFill>
        <p:spPr>
          <a:xfrm>
            <a:off x="10113010" y="179070"/>
            <a:ext cx="3298190" cy="3355340"/>
          </a:xfrm>
          <a:prstGeom prst="rect">
            <a:avLst/>
          </a:prstGeom>
        </p:spPr>
      </p:pic>
      <p:pic>
        <p:nvPicPr>
          <p:cNvPr id="7" name="Picture 6"/>
          <p:cNvPicPr>
            <a:picLocks noChangeAspect="1"/>
          </p:cNvPicPr>
          <p:nvPr/>
        </p:nvPicPr>
        <p:blipFill>
          <a:blip r:embed="rId4"/>
          <a:stretch>
            <a:fillRect/>
          </a:stretch>
        </p:blipFill>
        <p:spPr>
          <a:xfrm>
            <a:off x="6240145" y="3801745"/>
            <a:ext cx="6943725" cy="41338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88410" y="140335"/>
            <a:ext cx="5915025" cy="2658745"/>
          </a:xfrm>
          <a:prstGeom prst="rect">
            <a:avLst/>
          </a:prstGeom>
          <a:noFill/>
        </p:spPr>
        <p:txBody>
          <a:bodyPr wrap="square">
            <a:noAutofit/>
          </a:bodyPr>
          <a:lstStyle/>
          <a:p>
            <a:pPr algn="ctr" fontAlgn="auto">
              <a:spcBef>
                <a:spcPts val="0"/>
              </a:spcBef>
              <a:spcAft>
                <a:spcPts val="0"/>
              </a:spcAft>
              <a:defRPr/>
            </a:pPr>
            <a:r>
              <a:rPr kumimoji="0" lang="en-US" altLang="zh-TW" sz="7040" b="1" spc="5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ea typeface="+mn-ea"/>
                <a:cs typeface="+mn-cs"/>
              </a:rPr>
              <a:t>Thank You</a:t>
            </a:r>
            <a:endParaRPr kumimoji="0" lang="en-US" altLang="zh-TW" sz="7040" b="1" spc="5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ea typeface="+mn-ea"/>
              <a:cs typeface="+mn-cs"/>
            </a:endParaRPr>
          </a:p>
          <a:p>
            <a:pPr algn="ctr" fontAlgn="auto">
              <a:spcBef>
                <a:spcPts val="0"/>
              </a:spcBef>
              <a:spcAft>
                <a:spcPts val="0"/>
              </a:spcAft>
              <a:defRPr/>
            </a:pPr>
            <a:r>
              <a:rPr kumimoji="0" lang="en-US" altLang="zh-TW" sz="2400" b="1" spc="5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ea typeface="+mn-ea"/>
                <a:cs typeface="+mn-cs"/>
              </a:rPr>
              <a:t>All training program documents available</a:t>
            </a:r>
            <a:endParaRPr kumimoji="0" lang="en-US" altLang="zh-TW" sz="2400" b="1" spc="5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ea typeface="+mn-ea"/>
              <a:cs typeface="+mn-cs"/>
            </a:endParaRPr>
          </a:p>
          <a:p>
            <a:pPr algn="ctr" fontAlgn="auto">
              <a:spcBef>
                <a:spcPts val="0"/>
              </a:spcBef>
              <a:spcAft>
                <a:spcPts val="0"/>
              </a:spcAft>
              <a:defRPr/>
            </a:pPr>
            <a:r>
              <a:rPr kumimoji="0" lang="en-US" altLang="zh-TW" sz="2400" b="1" spc="5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ea typeface="+mn-ea"/>
                <a:cs typeface="+mn-cs"/>
              </a:rPr>
              <a:t>please contact:</a:t>
            </a:r>
            <a:endParaRPr kumimoji="0" lang="en-US" altLang="zh-TW" sz="2400" b="1" spc="5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ea typeface="+mn-ea"/>
              <a:cs typeface="+mn-cs"/>
            </a:endParaRPr>
          </a:p>
        </p:txBody>
      </p:sp>
      <p:pic>
        <p:nvPicPr>
          <p:cNvPr id="5" name="Content Placeholder 4"/>
          <p:cNvPicPr>
            <a:picLocks noGrp="1" noChangeAspect="1"/>
          </p:cNvPicPr>
          <p:nvPr>
            <p:ph sz="half" idx="1"/>
          </p:nvPr>
        </p:nvPicPr>
        <p:blipFill>
          <a:blip r:embed="rId1"/>
          <a:stretch>
            <a:fillRect/>
          </a:stretch>
        </p:blipFill>
        <p:spPr>
          <a:xfrm>
            <a:off x="453737" y="7185660"/>
            <a:ext cx="5448300" cy="838200"/>
          </a:xfrm>
          <a:prstGeom prst="rect">
            <a:avLst/>
          </a:prstGeom>
        </p:spPr>
      </p:pic>
      <p:pic>
        <p:nvPicPr>
          <p:cNvPr id="6" name="Content Placeholder 5"/>
          <p:cNvPicPr>
            <a:picLocks noGrp="1" noChangeAspect="1"/>
          </p:cNvPicPr>
          <p:nvPr>
            <p:ph sz="half" idx="2"/>
          </p:nvPr>
        </p:nvPicPr>
        <p:blipFill>
          <a:blip r:embed="rId2"/>
          <a:stretch>
            <a:fillRect/>
          </a:stretch>
        </p:blipFill>
        <p:spPr>
          <a:xfrm>
            <a:off x="7038686" y="2592705"/>
            <a:ext cx="5843905" cy="5431155"/>
          </a:xfrm>
          <a:prstGeom prst="rect">
            <a:avLst/>
          </a:prstGeom>
        </p:spPr>
      </p:pic>
      <p:sp>
        <p:nvSpPr>
          <p:cNvPr id="11" name="Text Box 10"/>
          <p:cNvSpPr txBox="1"/>
          <p:nvPr/>
        </p:nvSpPr>
        <p:spPr>
          <a:xfrm>
            <a:off x="7917526" y="7251065"/>
            <a:ext cx="4876800" cy="583565"/>
          </a:xfrm>
          <a:prstGeom prst="rect">
            <a:avLst/>
          </a:prstGeom>
          <a:noFill/>
        </p:spPr>
        <p:txBody>
          <a:bodyPr wrap="square" rtlCol="0">
            <a:spAutoFit/>
          </a:bodyPr>
          <a:lstStyle/>
          <a:p>
            <a:r>
              <a:rPr lang="en-US" sz="3200">
                <a:solidFill>
                  <a:srgbClr val="002060"/>
                </a:solidFill>
              </a:rPr>
              <a:t>seedturtle@gmail.com</a:t>
            </a:r>
            <a:endParaRPr lang="en-US" sz="3200">
              <a:solidFill>
                <a:srgbClr val="002060"/>
              </a:solidFill>
            </a:endParaRPr>
          </a:p>
        </p:txBody>
      </p:sp>
      <p:pic>
        <p:nvPicPr>
          <p:cNvPr id="13" name="Picture 12"/>
          <p:cNvPicPr>
            <a:picLocks noChangeAspect="1"/>
          </p:cNvPicPr>
          <p:nvPr/>
        </p:nvPicPr>
        <p:blipFill>
          <a:blip r:embed="rId3"/>
          <a:stretch>
            <a:fillRect/>
          </a:stretch>
        </p:blipFill>
        <p:spPr>
          <a:xfrm>
            <a:off x="10889615" y="397510"/>
            <a:ext cx="3048000" cy="1714500"/>
          </a:xfrm>
          <a:prstGeom prst="rect">
            <a:avLst/>
          </a:prstGeom>
        </p:spPr>
      </p:pic>
      <p:pic>
        <p:nvPicPr>
          <p:cNvPr id="2" name="圖片 1"/>
          <p:cNvPicPr>
            <a:picLocks noChangeAspect="1"/>
          </p:cNvPicPr>
          <p:nvPr/>
        </p:nvPicPr>
        <p:blipFill>
          <a:blip r:embed="rId4"/>
          <a:stretch>
            <a:fillRect/>
          </a:stretch>
        </p:blipFill>
        <p:spPr>
          <a:xfrm>
            <a:off x="568037" y="2799080"/>
            <a:ext cx="5219700" cy="3914775"/>
          </a:xfrm>
          <a:prstGeom prst="rect">
            <a:avLst/>
          </a:prstGeom>
        </p:spPr>
      </p:pic>
    </p:spTree>
  </p:cSld>
  <p:clrMapOvr>
    <a:masterClrMapping/>
  </p:clrMapOvr>
  <p:transition spd="slow" advTm="45067"/>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42268" y="1365643"/>
            <a:ext cx="6533258" cy="1682964"/>
          </a:xfrm>
        </p:spPr>
        <p:txBody>
          <a:bodyPr anchor="t">
            <a:normAutofit/>
          </a:bodyPr>
          <a:lstStyle/>
          <a:p>
            <a:r>
              <a:rPr lang="en-US" sz="3800" dirty="0">
                <a:sym typeface="+mn-ea"/>
              </a:rPr>
              <a:t>Epistaxis (Nosebleed)</a:t>
            </a:r>
            <a:br>
              <a:rPr lang="en-US" sz="3800" dirty="0"/>
            </a:br>
            <a:endParaRPr lang="en-US" sz="3800" dirty="0"/>
          </a:p>
        </p:txBody>
      </p:sp>
      <p:pic>
        <p:nvPicPr>
          <p:cNvPr id="5" name="Picture 4" descr="Close-up unopened pill packets"/>
          <p:cNvPicPr>
            <a:picLocks noChangeAspect="1"/>
          </p:cNvPicPr>
          <p:nvPr/>
        </p:nvPicPr>
        <p:blipFill rotWithShape="1">
          <a:blip r:embed="rId1"/>
          <a:srcRect l="28333" r="22280" b="-1"/>
          <a:stretch>
            <a:fillRect/>
          </a:stretch>
        </p:blipFill>
        <p:spPr>
          <a:xfrm>
            <a:off x="-1" y="10"/>
            <a:ext cx="6181414" cy="8229590"/>
          </a:xfrm>
          <a:prstGeom prst="rect">
            <a:avLst/>
          </a:prstGeom>
        </p:spPr>
      </p:pic>
      <p:cxnSp>
        <p:nvCxnSpPr>
          <p:cNvPr id="9" name="Straight Connector 8"/>
          <p:cNvCxnSpPr>
            <a:cxnSpLocks noGrp="1" noRot="1" noChangeAspect="1" noMove="1" noResize="1" noEditPoints="1" noAdjustHandles="1" noChangeArrowheads="1" noChangeShapeType="1"/>
          </p:cNvCxnSpPr>
          <p:nvPr/>
        </p:nvCxnSpPr>
        <p:spPr>
          <a:xfrm>
            <a:off x="7166036" y="1045375"/>
            <a:ext cx="88432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p:cNvGraphicFramePr>
            <a:graphicFrameLocks noGrp="1"/>
          </p:cNvGraphicFramePr>
          <p:nvPr>
            <p:ph idx="1"/>
          </p:nvPr>
        </p:nvGraphicFramePr>
        <p:xfrm>
          <a:off x="7042268" y="3061411"/>
          <a:ext cx="6533258" cy="430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圖片 3"/>
          <p:cNvPicPr>
            <a:picLocks noChangeAspect="1"/>
          </p:cNvPicPr>
          <p:nvPr/>
        </p:nvPicPr>
        <p:blipFill>
          <a:blip r:embed="rId7"/>
          <a:stretch>
            <a:fillRect/>
          </a:stretch>
        </p:blipFill>
        <p:spPr>
          <a:xfrm>
            <a:off x="12032166" y="1207673"/>
            <a:ext cx="2125120" cy="13032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42268" y="1365643"/>
            <a:ext cx="6533258" cy="1682964"/>
          </a:xfrm>
        </p:spPr>
        <p:txBody>
          <a:bodyPr anchor="t">
            <a:normAutofit/>
          </a:bodyPr>
          <a:lstStyle/>
          <a:p>
            <a:r>
              <a:rPr lang="en-US" sz="3800" dirty="0">
                <a:sym typeface="+mn-ea"/>
              </a:rPr>
              <a:t>Allergic Rhinitis</a:t>
            </a:r>
            <a:br>
              <a:rPr lang="en-US" sz="3800" dirty="0"/>
            </a:br>
            <a:endParaRPr lang="en-US" sz="3800" dirty="0"/>
          </a:p>
        </p:txBody>
      </p:sp>
      <p:pic>
        <p:nvPicPr>
          <p:cNvPr id="5" name="Picture 4" descr="Close up of cells"/>
          <p:cNvPicPr>
            <a:picLocks noChangeAspect="1"/>
          </p:cNvPicPr>
          <p:nvPr/>
        </p:nvPicPr>
        <p:blipFill rotWithShape="1">
          <a:blip r:embed="rId1"/>
          <a:srcRect l="30071" r="27678"/>
          <a:stretch>
            <a:fillRect/>
          </a:stretch>
        </p:blipFill>
        <p:spPr>
          <a:xfrm>
            <a:off x="-1" y="10"/>
            <a:ext cx="6181414" cy="8229590"/>
          </a:xfrm>
          <a:prstGeom prst="rect">
            <a:avLst/>
          </a:prstGeom>
        </p:spPr>
      </p:pic>
      <p:cxnSp>
        <p:nvCxnSpPr>
          <p:cNvPr id="9" name="Straight Connector 8"/>
          <p:cNvCxnSpPr>
            <a:cxnSpLocks noGrp="1" noRot="1" noChangeAspect="1" noMove="1" noResize="1" noEditPoints="1" noAdjustHandles="1" noChangeArrowheads="1" noChangeShapeType="1"/>
          </p:cNvCxnSpPr>
          <p:nvPr/>
        </p:nvCxnSpPr>
        <p:spPr>
          <a:xfrm>
            <a:off x="7166036" y="1045375"/>
            <a:ext cx="88432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p:cNvGraphicFramePr>
            <a:graphicFrameLocks noGrp="1"/>
          </p:cNvGraphicFramePr>
          <p:nvPr>
            <p:ph idx="1"/>
          </p:nvPr>
        </p:nvGraphicFramePr>
        <p:xfrm>
          <a:off x="7042268" y="3061411"/>
          <a:ext cx="6533258" cy="430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圖片 3"/>
          <p:cNvPicPr>
            <a:picLocks noChangeAspect="1"/>
          </p:cNvPicPr>
          <p:nvPr/>
        </p:nvPicPr>
        <p:blipFill>
          <a:blip r:embed="rId7"/>
          <a:stretch>
            <a:fillRect/>
          </a:stretch>
        </p:blipFill>
        <p:spPr>
          <a:xfrm>
            <a:off x="10747088" y="915598"/>
            <a:ext cx="3307166" cy="18602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lose-up unopened pill packets"/>
          <p:cNvPicPr>
            <a:picLocks noChangeAspect="1"/>
          </p:cNvPicPr>
          <p:nvPr/>
        </p:nvPicPr>
        <p:blipFill rotWithShape="1">
          <a:blip r:embed="rId1"/>
          <a:srcRect b="14449"/>
          <a:stretch>
            <a:fillRect/>
          </a:stretch>
        </p:blipFill>
        <p:spPr>
          <a:xfrm>
            <a:off x="20" y="10"/>
            <a:ext cx="14630380" cy="8229590"/>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0"/>
            <a:ext cx="14636162" cy="82296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2905125" y="1083945"/>
            <a:ext cx="4054475" cy="1189355"/>
          </a:xfrm>
        </p:spPr>
        <p:txBody>
          <a:bodyPr>
            <a:normAutofit fontScale="90000"/>
          </a:bodyPr>
          <a:lstStyle/>
          <a:p>
            <a:r>
              <a:rPr lang="en-US">
                <a:sym typeface="+mn-ea"/>
              </a:rPr>
              <a:t>Sinusitis</a:t>
            </a:r>
            <a:br>
              <a:rPr lang="en-US"/>
            </a:br>
            <a:endParaRPr lang="en-US"/>
          </a:p>
        </p:txBody>
      </p:sp>
      <p:graphicFrame>
        <p:nvGraphicFramePr>
          <p:cNvPr id="12" name="Content Placeholder 3"/>
          <p:cNvGraphicFramePr>
            <a:graphicFrameLocks noGrp="1"/>
          </p:cNvGraphicFramePr>
          <p:nvPr>
            <p:ph sz="half" idx="1"/>
          </p:nvPr>
        </p:nvGraphicFramePr>
        <p:xfrm>
          <a:off x="731520" y="3081020"/>
          <a:ext cx="12889865" cy="4270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Content Placeholder 1"/>
          <p:cNvPicPr>
            <a:picLocks noGrp="1" noChangeAspect="1"/>
          </p:cNvPicPr>
          <p:nvPr>
            <p:ph sz="half" idx="2"/>
          </p:nvPr>
        </p:nvPicPr>
        <p:blipFill>
          <a:blip r:embed="rId7"/>
          <a:stretch>
            <a:fillRect/>
          </a:stretch>
        </p:blipFill>
        <p:spPr>
          <a:xfrm>
            <a:off x="6959600" y="560705"/>
            <a:ext cx="6461760" cy="18942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1"/>
          <a:stretch>
            <a:fillRect/>
          </a:stretch>
        </p:blipFill>
        <p:spPr>
          <a:xfrm>
            <a:off x="771307" y="0"/>
            <a:ext cx="13087786" cy="8229600"/>
          </a:xfrm>
          <a:prstGeom prst="rect">
            <a:avLst/>
          </a:prstGeom>
        </p:spPr>
      </p:pic>
      <p:pic>
        <p:nvPicPr>
          <p:cNvPr id="6" name="圖片 5" descr="說嗨的蜜蜂"/>
          <p:cNvPicPr>
            <a:picLocks noChangeAspect="1"/>
          </p:cNvPicPr>
          <p:nvPr/>
        </p:nvPicPr>
        <p:blipFill>
          <a:blip r:embed="rId2"/>
          <a:stretch>
            <a:fillRect/>
          </a:stretch>
        </p:blipFill>
        <p:spPr>
          <a:xfrm>
            <a:off x="7326222" y="4888649"/>
            <a:ext cx="1863413" cy="1863413"/>
          </a:xfrm>
          <a:prstGeom prst="rect">
            <a:avLst/>
          </a:prstGeom>
        </p:spPr>
      </p:pic>
      <p:pic>
        <p:nvPicPr>
          <p:cNvPr id="8" name="圖形 7" descr="廣告 外框"/>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222" y="1604486"/>
            <a:ext cx="207046" cy="2070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4630034"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w of samples for medical testing"/>
          <p:cNvPicPr>
            <a:picLocks noChangeAspect="1"/>
          </p:cNvPicPr>
          <p:nvPr/>
        </p:nvPicPr>
        <p:blipFill rotWithShape="1">
          <a:blip r:embed="rId1"/>
          <a:srcRect l="35996" r="-1" b="-1"/>
          <a:stretch>
            <a:fillRect/>
          </a:stretch>
        </p:blipFill>
        <p:spPr>
          <a:xfrm>
            <a:off x="-11432" y="4470"/>
            <a:ext cx="7015397" cy="8220657"/>
          </a:xfrm>
          <a:prstGeom prst="rect">
            <a:avLst/>
          </a:prstGeom>
        </p:spPr>
      </p:pic>
      <p:grpSp>
        <p:nvGrpSpPr>
          <p:cNvPr id="11" name="Group 10"/>
          <p:cNvGrpSpPr>
            <a:grpSpLocks noGrp="1" noRot="1" noChangeAspect="1" noMove="1" noResize="1" noUngrp="1"/>
          </p:cNvGrpSpPr>
          <p:nvPr/>
        </p:nvGrpSpPr>
        <p:grpSpPr>
          <a:xfrm>
            <a:off x="-11432" y="-7869"/>
            <a:ext cx="7505798" cy="8249717"/>
            <a:chOff x="-9149" y="3725"/>
            <a:chExt cx="6254832" cy="6887203"/>
          </a:xfrm>
        </p:grpSpPr>
        <p:sp>
          <p:nvSpPr>
            <p:cNvPr id="12" name="Freeform: Shape 11"/>
            <p:cNvSpPr/>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3" name="Freeform: Shape 12"/>
            <p:cNvSpPr/>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4" name="Freeform: Shape 13"/>
            <p:cNvSpPr/>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5" name="Freeform: Shape 14"/>
            <p:cNvSpPr/>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p:cNvSpPr/>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2" name="標題 1"/>
          <p:cNvSpPr>
            <a:spLocks noGrp="1"/>
          </p:cNvSpPr>
          <p:nvPr>
            <p:ph type="title"/>
          </p:nvPr>
        </p:nvSpPr>
        <p:spPr>
          <a:xfrm>
            <a:off x="7312926" y="963546"/>
            <a:ext cx="5973571" cy="1744861"/>
          </a:xfrm>
        </p:spPr>
        <p:txBody>
          <a:bodyPr anchor="b">
            <a:normAutofit/>
          </a:bodyPr>
          <a:lstStyle/>
          <a:p>
            <a:r>
              <a:rPr lang="en-US" altLang="zh-TW" sz="4300" dirty="0">
                <a:solidFill>
                  <a:schemeClr val="tx2"/>
                </a:solidFill>
              </a:rPr>
              <a:t>Otitis Media</a:t>
            </a:r>
            <a:br>
              <a:rPr lang="en-US" altLang="zh-TW" sz="4300" dirty="0">
                <a:solidFill>
                  <a:schemeClr val="tx2"/>
                </a:solidFill>
              </a:rPr>
            </a:br>
            <a:endParaRPr lang="zh-TW" altLang="en-US" sz="4300" dirty="0">
              <a:solidFill>
                <a:schemeClr val="tx2"/>
              </a:solidFill>
            </a:endParaRPr>
          </a:p>
        </p:txBody>
      </p:sp>
      <p:graphicFrame>
        <p:nvGraphicFramePr>
          <p:cNvPr id="18" name="內容版面配置區 2"/>
          <p:cNvGraphicFramePr>
            <a:graphicFrameLocks noGrp="1"/>
          </p:cNvGraphicFramePr>
          <p:nvPr>
            <p:ph idx="1"/>
          </p:nvPr>
        </p:nvGraphicFramePr>
        <p:xfrm>
          <a:off x="7308688" y="2898907"/>
          <a:ext cx="5973094" cy="436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圖片 3"/>
          <p:cNvPicPr>
            <a:picLocks noChangeAspect="1"/>
          </p:cNvPicPr>
          <p:nvPr/>
        </p:nvPicPr>
        <p:blipFill>
          <a:blip r:embed="rId7"/>
          <a:stretch>
            <a:fillRect/>
          </a:stretch>
        </p:blipFill>
        <p:spPr>
          <a:xfrm>
            <a:off x="11058525" y="1089157"/>
            <a:ext cx="2571750" cy="1714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7042268" y="1365643"/>
            <a:ext cx="6533258" cy="1682964"/>
          </a:xfrm>
        </p:spPr>
        <p:txBody>
          <a:bodyPr anchor="t">
            <a:normAutofit/>
          </a:bodyPr>
          <a:lstStyle/>
          <a:p>
            <a:r>
              <a:rPr lang="en-US" altLang="zh-TW" sz="3800" dirty="0">
                <a:latin typeface="Arial" panose="020B0604020202020204" pitchFamily="34" charset="0"/>
              </a:rPr>
              <a:t>Cholesteatoma</a:t>
            </a:r>
            <a:br>
              <a:rPr lang="en-US" altLang="zh-TW" sz="3800" dirty="0">
                <a:latin typeface="Arial" panose="020B0604020202020204" pitchFamily="34" charset="0"/>
              </a:rPr>
            </a:br>
            <a:endParaRPr lang="zh-TW" altLang="en-US" sz="3800" dirty="0"/>
          </a:p>
        </p:txBody>
      </p:sp>
      <p:pic>
        <p:nvPicPr>
          <p:cNvPr id="5" name="Picture 4" descr="Scan of a human brain in a neurology clinic"/>
          <p:cNvPicPr>
            <a:picLocks noChangeAspect="1"/>
          </p:cNvPicPr>
          <p:nvPr/>
        </p:nvPicPr>
        <p:blipFill rotWithShape="1">
          <a:blip r:embed="rId1"/>
          <a:srcRect l="43666"/>
          <a:stretch>
            <a:fillRect/>
          </a:stretch>
        </p:blipFill>
        <p:spPr>
          <a:xfrm>
            <a:off x="-1" y="10"/>
            <a:ext cx="6181414" cy="8229590"/>
          </a:xfrm>
          <a:prstGeom prst="rect">
            <a:avLst/>
          </a:prstGeom>
        </p:spPr>
      </p:pic>
      <p:cxnSp>
        <p:nvCxnSpPr>
          <p:cNvPr id="9" name="Straight Connector 8"/>
          <p:cNvCxnSpPr>
            <a:cxnSpLocks noGrp="1" noRot="1" noChangeAspect="1" noMove="1" noResize="1" noEditPoints="1" noAdjustHandles="1" noChangeArrowheads="1" noChangeShapeType="1"/>
          </p:cNvCxnSpPr>
          <p:nvPr/>
        </p:nvCxnSpPr>
        <p:spPr>
          <a:xfrm>
            <a:off x="7166036" y="1045375"/>
            <a:ext cx="88432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1" name="內容版面配置區 2"/>
          <p:cNvGraphicFramePr>
            <a:graphicFrameLocks noGrp="1"/>
          </p:cNvGraphicFramePr>
          <p:nvPr>
            <p:ph idx="1"/>
          </p:nvPr>
        </p:nvGraphicFramePr>
        <p:xfrm>
          <a:off x="7042268" y="3061411"/>
          <a:ext cx="6533258" cy="430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圖片 3"/>
          <p:cNvPicPr>
            <a:picLocks noChangeAspect="1"/>
          </p:cNvPicPr>
          <p:nvPr/>
        </p:nvPicPr>
        <p:blipFill>
          <a:blip r:embed="rId7"/>
          <a:stretch>
            <a:fillRect/>
          </a:stretch>
        </p:blipFill>
        <p:spPr>
          <a:xfrm>
            <a:off x="11524669" y="1045375"/>
            <a:ext cx="2219325" cy="1714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1"/>
          <a:stretch>
            <a:fillRect/>
          </a:stretch>
        </p:blipFill>
        <p:spPr>
          <a:xfrm>
            <a:off x="771307" y="0"/>
            <a:ext cx="13087786" cy="8229600"/>
          </a:xfrm>
          <a:prstGeom prst="rect">
            <a:avLst/>
          </a:prstGeom>
        </p:spPr>
      </p:pic>
      <p:pic>
        <p:nvPicPr>
          <p:cNvPr id="6" name="圖片 5" descr="說嗨的蜜蜂"/>
          <p:cNvPicPr>
            <a:picLocks noChangeAspect="1"/>
          </p:cNvPicPr>
          <p:nvPr/>
        </p:nvPicPr>
        <p:blipFill>
          <a:blip r:embed="rId2"/>
          <a:stretch>
            <a:fillRect/>
          </a:stretch>
        </p:blipFill>
        <p:spPr>
          <a:xfrm>
            <a:off x="4746872" y="4799440"/>
            <a:ext cx="1863413" cy="1863413"/>
          </a:xfrm>
          <a:prstGeom prst="rect">
            <a:avLst/>
          </a:prstGeom>
        </p:spPr>
      </p:pic>
      <p:pic>
        <p:nvPicPr>
          <p:cNvPr id="8" name="圖形 7" descr="廣告 外框"/>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222" y="1604486"/>
            <a:ext cx="207046" cy="207046"/>
          </a:xfrm>
          <a:prstGeom prst="rect">
            <a:avLst/>
          </a:prstGeom>
        </p:spPr>
      </p:pic>
    </p:spTree>
  </p:cSld>
  <p:clrMapOvr>
    <a:masterClrMapping/>
  </p:clrMapOvr>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906</Words>
  <Application>WPS Presentation</Application>
  <PresentationFormat>自訂</PresentationFormat>
  <Paragraphs>52</Paragraphs>
  <Slides>24</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Arial</vt:lpstr>
      <vt:lpstr>SimSun</vt:lpstr>
      <vt:lpstr>Wingdings</vt:lpstr>
      <vt:lpstr>Calibri</vt:lpstr>
      <vt:lpstr>Microsoft YaHei</vt:lpstr>
      <vt:lpstr>Arial Unicode MS</vt:lpstr>
      <vt:lpstr>Art_mountaineering</vt:lpstr>
      <vt:lpstr>Common Diseases in Otolaryngology (ENT) and WFH ENT training program </vt:lpstr>
      <vt:lpstr>PowerPoint 演示文稿</vt:lpstr>
      <vt:lpstr>Epistaxis (Nosebleed) </vt:lpstr>
      <vt:lpstr>Allergic Rhinitis </vt:lpstr>
      <vt:lpstr>Sinusitis </vt:lpstr>
      <vt:lpstr>PowerPoint 演示文稿</vt:lpstr>
      <vt:lpstr>Otitis Media </vt:lpstr>
      <vt:lpstr>Cholesteatoma </vt:lpstr>
      <vt:lpstr>PowerPoint 演示文稿</vt:lpstr>
      <vt:lpstr>Tonsillitis </vt:lpstr>
      <vt:lpstr>Deep Neck Infections </vt:lpstr>
      <vt:lpstr>Sleep Apnea </vt:lpstr>
      <vt:lpstr>Oral Cancer </vt:lpstr>
      <vt:lpstr>Laryngeal and Hypopharyngeal Cancer </vt:lpstr>
      <vt:lpstr>ENT</vt:lpstr>
      <vt:lpstr>Wan Fang Hospital ENT (Over 20 years of uninterrupted development.)</vt:lpstr>
      <vt:lpstr>PowerPoint 演示文稿</vt:lpstr>
      <vt:lpstr>PowerPoint 演示文稿</vt:lpstr>
      <vt:lpstr>PowerPoint 演示文稿</vt:lpstr>
      <vt:lpstr>Collaboration in a more Effective way</vt:lpstr>
      <vt:lpstr>International Master/Ph.D. Program in Medicine</vt:lpstr>
      <vt:lpstr>https://www.youtube.com/watch?v=vEQ9VYEGvDY</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seedt</cp:lastModifiedBy>
  <cp:revision>30</cp:revision>
  <dcterms:created xsi:type="dcterms:W3CDTF">2023-07-26T06:56:00Z</dcterms:created>
  <dcterms:modified xsi:type="dcterms:W3CDTF">2023-08-13T03:59:58Z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20825CD930614EB89D9627B81859F3CE</vt:lpwstr>
  </property>
  <property fmtid="{D5CDD505-2E9C-101B-9397-08002B2CF9AE}" pid="3" name="KSOProductBuildVer">
    <vt:lpwstr>1033-12.2.0.13110</vt:lpwstr>
  </property>
</Properties>
</file>